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7" r:id="rId1"/>
  </p:sldMasterIdLst>
  <p:notesMasterIdLst>
    <p:notesMasterId r:id="rId38"/>
  </p:notesMasterIdLst>
  <p:sldIdLst>
    <p:sldId id="260" r:id="rId2"/>
    <p:sldId id="283" r:id="rId3"/>
    <p:sldId id="285" r:id="rId4"/>
    <p:sldId id="280" r:id="rId5"/>
    <p:sldId id="275" r:id="rId6"/>
    <p:sldId id="279" r:id="rId7"/>
    <p:sldId id="264" r:id="rId8"/>
    <p:sldId id="281" r:id="rId9"/>
    <p:sldId id="282" r:id="rId10"/>
    <p:sldId id="265" r:id="rId11"/>
    <p:sldId id="266" r:id="rId12"/>
    <p:sldId id="268" r:id="rId13"/>
    <p:sldId id="269" r:id="rId14"/>
    <p:sldId id="270" r:id="rId15"/>
    <p:sldId id="271" r:id="rId16"/>
    <p:sldId id="284" r:id="rId17"/>
    <p:sldId id="276" r:id="rId18"/>
    <p:sldId id="274" r:id="rId19"/>
    <p:sldId id="273" r:id="rId20"/>
    <p:sldId id="286" r:id="rId21"/>
    <p:sldId id="287" r:id="rId22"/>
    <p:sldId id="288" r:id="rId23"/>
    <p:sldId id="278" r:id="rId24"/>
    <p:sldId id="289" r:id="rId25"/>
    <p:sldId id="277" r:id="rId26"/>
    <p:sldId id="290" r:id="rId27"/>
    <p:sldId id="299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62" r:id="rId3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BB4E36-CDA8-48C7-903C-D112C29082DF}" v="33" dt="2019-09-22T18:41:58.958"/>
    <p1510:client id="{3D3A9C64-BEFE-408F-928F-5FE863439D18}" v="2" dt="2019-09-21T02:02:18.203"/>
    <p1510:client id="{5676718C-6917-4298-97FB-E8DB9C0CAA86}" v="1" dt="2019-07-06T01:33:10.034"/>
    <p1510:client id="{5BBA062E-A441-4D05-B5DF-137311ECF970}" v="6" dt="2019-10-03T19:18:26.951"/>
    <p1510:client id="{959C2D92-D682-4094-971B-EBB4FEC031C6}" v="3" dt="2019-10-03T19:15:49.795"/>
    <p1510:client id="{A7AD2C64-D978-487B-86FB-C7CAA5F1240C}" v="120" dt="2019-10-03T19:39:43.126"/>
    <p1510:client id="{D8483E85-84B0-4AB3-8D48-E4E353B3B4BA}" v="35" dt="2019-10-03T20:01:18.932"/>
    <p1510:client id="{E0D55F9D-B5E0-47B1-9E70-FFCD576EA015}" v="2" dt="2019-10-03T18:49:29.0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32" autoAdjust="0"/>
    <p:restoredTop sz="94660"/>
  </p:normalViewPr>
  <p:slideViewPr>
    <p:cSldViewPr snapToGrid="0">
      <p:cViewPr varScale="1">
        <p:scale>
          <a:sx n="69" d="100"/>
          <a:sy n="69" d="100"/>
        </p:scale>
        <p:origin x="-63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suário Convidado" providerId="Windows Live" clId="Web-{FDDB71BC-955D-4CC8-BD44-9A2E760FC3E6}"/>
  </pc:docChgLst>
  <pc:docChgLst>
    <pc:chgData name="Edisio Júnior" userId="0822480fdae091a4" providerId="Windows Live" clId="Web-{C0172FA7-46B1-4E8C-9F6C-FDD34D73F8BE}"/>
    <pc:docChg chg="modSld">
      <pc:chgData name="Edisio Júnior" userId="0822480fdae091a4" providerId="Windows Live" clId="Web-{C0172FA7-46B1-4E8C-9F6C-FDD34D73F8BE}" dt="2019-06-16T16:13:01.852" v="4" actId="14100"/>
      <pc:docMkLst>
        <pc:docMk/>
      </pc:docMkLst>
      <pc:sldChg chg="addSp delSp modSp">
        <pc:chgData name="Edisio Júnior" userId="0822480fdae091a4" providerId="Windows Live" clId="Web-{C0172FA7-46B1-4E8C-9F6C-FDD34D73F8BE}" dt="2019-06-16T16:13:01.852" v="4" actId="14100"/>
        <pc:sldMkLst>
          <pc:docMk/>
          <pc:sldMk cId="187521025" sldId="257"/>
        </pc:sldMkLst>
        <pc:spChg chg="del">
          <ac:chgData name="Edisio Júnior" userId="0822480fdae091a4" providerId="Windows Live" clId="Web-{C0172FA7-46B1-4E8C-9F6C-FDD34D73F8BE}" dt="2019-06-16T16:12:23.741" v="2"/>
          <ac:spMkLst>
            <pc:docMk/>
            <pc:sldMk cId="187521025" sldId="257"/>
            <ac:spMk id="3" creationId="{54DBF281-4E4C-4CDB-A969-5F20F69B8F3C}"/>
          </ac:spMkLst>
        </pc:spChg>
        <pc:spChg chg="del">
          <ac:chgData name="Edisio Júnior" userId="0822480fdae091a4" providerId="Windows Live" clId="Web-{C0172FA7-46B1-4E8C-9F6C-FDD34D73F8BE}" dt="2019-06-16T16:11:26.411" v="0"/>
          <ac:spMkLst>
            <pc:docMk/>
            <pc:sldMk cId="187521025" sldId="257"/>
            <ac:spMk id="4" creationId="{1D5E48A1-1A74-4741-896C-13759BC0FA34}"/>
          </ac:spMkLst>
        </pc:spChg>
        <pc:picChg chg="add mod ord modCrop">
          <ac:chgData name="Edisio Júnior" userId="0822480fdae091a4" providerId="Windows Live" clId="Web-{C0172FA7-46B1-4E8C-9F6C-FDD34D73F8BE}" dt="2019-06-16T16:13:01.852" v="4" actId="14100"/>
          <ac:picMkLst>
            <pc:docMk/>
            <pc:sldMk cId="187521025" sldId="257"/>
            <ac:picMk id="5" creationId="{97E8C0BF-2921-4EB5-A9E1-105E43E7337C}"/>
          </ac:picMkLst>
        </pc:picChg>
        <pc:picChg chg="add mod ord modCrop">
          <ac:chgData name="Edisio Júnior" userId="0822480fdae091a4" providerId="Windows Live" clId="Web-{C0172FA7-46B1-4E8C-9F6C-FDD34D73F8BE}" dt="2019-06-16T16:12:34.538" v="3"/>
          <ac:picMkLst>
            <pc:docMk/>
            <pc:sldMk cId="187521025" sldId="257"/>
            <ac:picMk id="7" creationId="{323EAF93-D75A-42C3-AB3F-5F964F4116B4}"/>
          </ac:picMkLst>
        </pc:picChg>
      </pc:sldChg>
    </pc:docChg>
  </pc:docChgLst>
  <pc:docChgLst>
    <pc:chgData name="Rafa Laio" userId="39a88ef1384fb8de" providerId="Windows Live" clId="Web-{D8483E85-84B0-4AB3-8D48-E4E353B3B4BA}"/>
    <pc:docChg chg="modSld">
      <pc:chgData name="Rafa Laio" userId="39a88ef1384fb8de" providerId="Windows Live" clId="Web-{D8483E85-84B0-4AB3-8D48-E4E353B3B4BA}" dt="2019-10-03T20:01:18.932" v="31"/>
      <pc:docMkLst>
        <pc:docMk/>
      </pc:docMkLst>
      <pc:sldChg chg="addSp delSp modSp">
        <pc:chgData name="Rafa Laio" userId="39a88ef1384fb8de" providerId="Windows Live" clId="Web-{D8483E85-84B0-4AB3-8D48-E4E353B3B4BA}" dt="2019-10-03T20:01:18.932" v="31"/>
        <pc:sldMkLst>
          <pc:docMk/>
          <pc:sldMk cId="3346084578" sldId="258"/>
        </pc:sldMkLst>
        <pc:spChg chg="del">
          <ac:chgData name="Rafa Laio" userId="39a88ef1384fb8de" providerId="Windows Live" clId="Web-{D8483E85-84B0-4AB3-8D48-E4E353B3B4BA}" dt="2019-10-03T20:01:18.932" v="31"/>
          <ac:spMkLst>
            <pc:docMk/>
            <pc:sldMk cId="3346084578" sldId="258"/>
            <ac:spMk id="2" creationId="{2608B5F9-CACF-4826-A5EC-C2B532888AF5}"/>
          </ac:spMkLst>
        </pc:spChg>
        <pc:picChg chg="add mod ord modCrop">
          <ac:chgData name="Rafa Laio" userId="39a88ef1384fb8de" providerId="Windows Live" clId="Web-{D8483E85-84B0-4AB3-8D48-E4E353B3B4BA}" dt="2019-10-03T20:01:18.932" v="31"/>
          <ac:picMkLst>
            <pc:docMk/>
            <pc:sldMk cId="3346084578" sldId="258"/>
            <ac:picMk id="5" creationId="{E857ACAA-FB89-4984-9BB7-7B29798A25AC}"/>
          </ac:picMkLst>
        </pc:picChg>
      </pc:sldChg>
      <pc:sldChg chg="addSp delSp modSp">
        <pc:chgData name="Rafa Laio" userId="39a88ef1384fb8de" providerId="Windows Live" clId="Web-{D8483E85-84B0-4AB3-8D48-E4E353B3B4BA}" dt="2019-10-03T19:53:53.098" v="30"/>
        <pc:sldMkLst>
          <pc:docMk/>
          <pc:sldMk cId="404851151" sldId="260"/>
        </pc:sldMkLst>
        <pc:spChg chg="del">
          <ac:chgData name="Rafa Laio" userId="39a88ef1384fb8de" providerId="Windows Live" clId="Web-{D8483E85-84B0-4AB3-8D48-E4E353B3B4BA}" dt="2019-10-03T19:49:52.643" v="6"/>
          <ac:spMkLst>
            <pc:docMk/>
            <pc:sldMk cId="404851151" sldId="260"/>
            <ac:spMk id="2" creationId="{BF89CD62-92ED-4DC7-B390-B54A71346928}"/>
          </ac:spMkLst>
        </pc:spChg>
        <pc:spChg chg="del">
          <ac:chgData name="Rafa Laio" userId="39a88ef1384fb8de" providerId="Windows Live" clId="Web-{D8483E85-84B0-4AB3-8D48-E4E353B3B4BA}" dt="2019-10-03T19:49:26.955" v="4"/>
          <ac:spMkLst>
            <pc:docMk/>
            <pc:sldMk cId="404851151" sldId="260"/>
            <ac:spMk id="3" creationId="{4642E441-C5BC-4286-A2E2-C4BD7D395557}"/>
          </ac:spMkLst>
        </pc:spChg>
        <pc:spChg chg="del">
          <ac:chgData name="Rafa Laio" userId="39a88ef1384fb8de" providerId="Windows Live" clId="Web-{D8483E85-84B0-4AB3-8D48-E4E353B3B4BA}" dt="2019-10-03T19:49:02.330" v="2"/>
          <ac:spMkLst>
            <pc:docMk/>
            <pc:sldMk cId="404851151" sldId="260"/>
            <ac:spMk id="4" creationId="{0078B566-2A2A-4E1A-9BD0-114A593DCB12}"/>
          </ac:spMkLst>
        </pc:spChg>
        <pc:spChg chg="add del">
          <ac:chgData name="Rafa Laio" userId="39a88ef1384fb8de" providerId="Windows Live" clId="Web-{D8483E85-84B0-4AB3-8D48-E4E353B3B4BA}" dt="2019-10-03T19:47:44.797" v="1"/>
          <ac:spMkLst>
            <pc:docMk/>
            <pc:sldMk cId="404851151" sldId="260"/>
            <ac:spMk id="5" creationId="{9FED60E3-889C-4DEE-A6A9-25A118FB6F8C}"/>
          </ac:spMkLst>
        </pc:spChg>
        <pc:picChg chg="add mod ord modCrop">
          <ac:chgData name="Rafa Laio" userId="39a88ef1384fb8de" providerId="Windows Live" clId="Web-{D8483E85-84B0-4AB3-8D48-E4E353B3B4BA}" dt="2019-10-03T19:53:53.098" v="30"/>
          <ac:picMkLst>
            <pc:docMk/>
            <pc:sldMk cId="404851151" sldId="260"/>
            <ac:picMk id="6" creationId="{4342B904-CED3-4D4B-BE19-554E50B8D5FC}"/>
          </ac:picMkLst>
        </pc:picChg>
        <pc:picChg chg="add mod ord modCrop">
          <ac:chgData name="Rafa Laio" userId="39a88ef1384fb8de" providerId="Windows Live" clId="Web-{D8483E85-84B0-4AB3-8D48-E4E353B3B4BA}" dt="2019-10-03T19:53:47.801" v="29"/>
          <ac:picMkLst>
            <pc:docMk/>
            <pc:sldMk cId="404851151" sldId="260"/>
            <ac:picMk id="8" creationId="{909461A2-B4BF-478F-9A04-3C08932BEE99}"/>
          </ac:picMkLst>
        </pc:picChg>
        <pc:picChg chg="add mod ord modCrop">
          <ac:chgData name="Rafa Laio" userId="39a88ef1384fb8de" providerId="Windows Live" clId="Web-{D8483E85-84B0-4AB3-8D48-E4E353B3B4BA}" dt="2019-10-03T19:50:00.377" v="7"/>
          <ac:picMkLst>
            <pc:docMk/>
            <pc:sldMk cId="404851151" sldId="260"/>
            <ac:picMk id="10" creationId="{32DDF0C3-718B-4776-A032-D897C999C9B8}"/>
          </ac:picMkLst>
        </pc:picChg>
      </pc:sldChg>
    </pc:docChg>
  </pc:docChgLst>
  <pc:docChgLst>
    <pc:chgData name="Usuário Convidado" providerId="Windows Live" clId="Web-{0D50D924-1CE1-4D85-B342-861AD0701FDF}"/>
  </pc:docChgLst>
  <pc:docChgLst>
    <pc:chgData name="Usuário Convidado" providerId="Windows Live" clId="Web-{3D3A9C64-BEFE-408F-928F-5FE863439D18}"/>
    <pc:docChg chg="addSld">
      <pc:chgData name="Usuário Convidado" userId="" providerId="Windows Live" clId="Web-{3D3A9C64-BEFE-408F-928F-5FE863439D18}" dt="2019-09-21T02:02:18.203" v="1"/>
      <pc:docMkLst>
        <pc:docMk/>
      </pc:docMkLst>
      <pc:sldChg chg="new">
        <pc:chgData name="Usuário Convidado" userId="" providerId="Windows Live" clId="Web-{3D3A9C64-BEFE-408F-928F-5FE863439D18}" dt="2019-09-21T02:02:04.671" v="0"/>
        <pc:sldMkLst>
          <pc:docMk/>
          <pc:sldMk cId="3346084578" sldId="258"/>
        </pc:sldMkLst>
      </pc:sldChg>
      <pc:sldChg chg="new">
        <pc:chgData name="Usuário Convidado" userId="" providerId="Windows Live" clId="Web-{3D3A9C64-BEFE-408F-928F-5FE863439D18}" dt="2019-09-21T02:02:18.203" v="1"/>
        <pc:sldMkLst>
          <pc:docMk/>
          <pc:sldMk cId="3785781990" sldId="259"/>
        </pc:sldMkLst>
      </pc:sldChg>
    </pc:docChg>
  </pc:docChgLst>
  <pc:docChgLst>
    <pc:chgData name="Usuário Convidado" providerId="Windows Live" clId="Web-{130F09D8-95D5-4940-8F93-04C9BA93BDA6}"/>
    <pc:docChg chg="modSld">
      <pc:chgData name="Usuário Convidado" userId="" providerId="Windows Live" clId="Web-{130F09D8-95D5-4940-8F93-04C9BA93BDA6}" dt="2019-04-02T11:43:11.402" v="0"/>
      <pc:docMkLst>
        <pc:docMk/>
      </pc:docMkLst>
    </pc:docChg>
  </pc:docChgLst>
  <pc:docChgLst>
    <pc:chgData name="Usuário Convidado" providerId="Windows Live" clId="Web-{C13957E1-34BB-4D18-830A-1C74E7C0642E}"/>
    <pc:docChg chg="addSld delSld modSld">
      <pc:chgData name="Usuário Convidado" userId="" providerId="Windows Live" clId="Web-{C13957E1-34BB-4D18-830A-1C74E7C0642E}" dt="2019-07-16T02:03:48.441" v="26" actId="1076"/>
      <pc:docMkLst>
        <pc:docMk/>
      </pc:docMkLst>
      <pc:sldChg chg="new">
        <pc:chgData name="Usuário Convidado" userId="" providerId="Windows Live" clId="Web-{C13957E1-34BB-4D18-830A-1C74E7C0642E}" dt="2019-07-16T01:29:37.166" v="0"/>
        <pc:sldMkLst>
          <pc:docMk/>
          <pc:sldMk cId="2762847587" sldId="258"/>
        </pc:sldMkLst>
      </pc:sldChg>
      <pc:sldChg chg="addSp delSp modSp new">
        <pc:chgData name="Usuário Convidado" userId="" providerId="Windows Live" clId="Web-{C13957E1-34BB-4D18-830A-1C74E7C0642E}" dt="2019-07-16T02:03:48.441" v="26" actId="1076"/>
        <pc:sldMkLst>
          <pc:docMk/>
          <pc:sldMk cId="3293266832" sldId="259"/>
        </pc:sldMkLst>
        <pc:spChg chg="del">
          <ac:chgData name="Usuário Convidado" userId="" providerId="Windows Live" clId="Web-{C13957E1-34BB-4D18-830A-1C74E7C0642E}" dt="2019-07-16T02:01:07.143" v="16"/>
          <ac:spMkLst>
            <pc:docMk/>
            <pc:sldMk cId="3293266832" sldId="259"/>
            <ac:spMk id="2" creationId="{92CED9B2-ADCD-4DEB-8CED-A2208321BA10}"/>
          </ac:spMkLst>
        </pc:spChg>
        <pc:spChg chg="del">
          <ac:chgData name="Usuário Convidado" userId="" providerId="Windows Live" clId="Web-{C13957E1-34BB-4D18-830A-1C74E7C0642E}" dt="2019-07-16T02:00:21.362" v="14"/>
          <ac:spMkLst>
            <pc:docMk/>
            <pc:sldMk cId="3293266832" sldId="259"/>
            <ac:spMk id="3" creationId="{52D0B77E-0B9E-4AD3-966C-BF2297189B95}"/>
          </ac:spMkLst>
        </pc:spChg>
        <pc:spChg chg="del">
          <ac:chgData name="Usuário Convidado" userId="" providerId="Windows Live" clId="Web-{C13957E1-34BB-4D18-830A-1C74E7C0642E}" dt="2019-07-16T01:59:29.205" v="12"/>
          <ac:spMkLst>
            <pc:docMk/>
            <pc:sldMk cId="3293266832" sldId="259"/>
            <ac:spMk id="4" creationId="{837AB015-E860-4C3A-9294-94291008E788}"/>
          </ac:spMkLst>
        </pc:spChg>
        <pc:picChg chg="add mod ord modCrop">
          <ac:chgData name="Usuário Convidado" userId="" providerId="Windows Live" clId="Web-{C13957E1-34BB-4D18-830A-1C74E7C0642E}" dt="2019-07-16T01:59:59.128" v="13"/>
          <ac:picMkLst>
            <pc:docMk/>
            <pc:sldMk cId="3293266832" sldId="259"/>
            <ac:picMk id="5" creationId="{EDE56CA4-2E49-4EF6-A787-F1E4C97A4839}"/>
          </ac:picMkLst>
        </pc:picChg>
        <pc:picChg chg="add mod ord modCrop">
          <ac:chgData name="Usuário Convidado" userId="" providerId="Windows Live" clId="Web-{C13957E1-34BB-4D18-830A-1C74E7C0642E}" dt="2019-07-16T02:03:48.441" v="26" actId="1076"/>
          <ac:picMkLst>
            <pc:docMk/>
            <pc:sldMk cId="3293266832" sldId="259"/>
            <ac:picMk id="7" creationId="{AF9AE354-2540-4BBF-8FA8-1A55519272A8}"/>
          </ac:picMkLst>
        </pc:picChg>
        <pc:picChg chg="add mod ord modCrop">
          <ac:chgData name="Usuário Convidado" userId="" providerId="Windows Live" clId="Web-{C13957E1-34BB-4D18-830A-1C74E7C0642E}" dt="2019-07-16T02:01:14.440" v="17"/>
          <ac:picMkLst>
            <pc:docMk/>
            <pc:sldMk cId="3293266832" sldId="259"/>
            <ac:picMk id="9" creationId="{EFCA2552-7EA7-4774-B7E8-6503BE52C359}"/>
          </ac:picMkLst>
        </pc:picChg>
      </pc:sldChg>
      <pc:sldChg chg="addSp delSp modSp new del mod setBg">
        <pc:chgData name="Usuário Convidado" userId="" providerId="Windows Live" clId="Web-{C13957E1-34BB-4D18-830A-1C74E7C0642E}" dt="2019-07-16T01:59:04.002" v="11"/>
        <pc:sldMkLst>
          <pc:docMk/>
          <pc:sldMk cId="4011646777" sldId="260"/>
        </pc:sldMkLst>
        <pc:picChg chg="add del mod">
          <ac:chgData name="Usuário Convidado" userId="" providerId="Windows Live" clId="Web-{C13957E1-34BB-4D18-830A-1C74E7C0642E}" dt="2019-07-16T01:41:34.591" v="9"/>
          <ac:picMkLst>
            <pc:docMk/>
            <pc:sldMk cId="4011646777" sldId="260"/>
            <ac:picMk id="2" creationId="{7894776B-7AB3-4FDC-BBFA-BEB374DEEC2C}"/>
          </ac:picMkLst>
        </pc:picChg>
        <pc:picChg chg="add mod">
          <ac:chgData name="Usuário Convidado" userId="" providerId="Windows Live" clId="Web-{C13957E1-34BB-4D18-830A-1C74E7C0642E}" dt="2019-07-16T01:42:56.622" v="10"/>
          <ac:picMkLst>
            <pc:docMk/>
            <pc:sldMk cId="4011646777" sldId="260"/>
            <ac:picMk id="4" creationId="{B41F08F0-C16E-45E6-BCCB-D5CBAE5CA83E}"/>
          </ac:picMkLst>
        </pc:picChg>
      </pc:sldChg>
    </pc:docChg>
  </pc:docChgLst>
  <pc:docChgLst>
    <pc:chgData name="Daniel Mazzei Lerri" userId="8d6eb0aa6861edb5" providerId="Windows Live" clId="Web-{02550F8E-02D0-4ADF-9451-C3A0E030FC1D}"/>
    <pc:docChg chg="modSld addMainMaster delMainMaster modMainMaster">
      <pc:chgData name="Daniel Mazzei Lerri" userId="8d6eb0aa6861edb5" providerId="Windows Live" clId="Web-{02550F8E-02D0-4ADF-9451-C3A0E030FC1D}" dt="2019-08-19T20:27:53.795" v="38"/>
      <pc:docMkLst>
        <pc:docMk/>
      </pc:docMkLst>
      <pc:sldChg chg="addSp delSp modSp mod modTransition setBg modClrScheme chgLayout">
        <pc:chgData name="Daniel Mazzei Lerri" userId="8d6eb0aa6861edb5" providerId="Windows Live" clId="Web-{02550F8E-02D0-4ADF-9451-C3A0E030FC1D}" dt="2019-08-19T20:27:53.795" v="38"/>
        <pc:sldMkLst>
          <pc:docMk/>
          <pc:sldMk cId="2709918170" sldId="257"/>
        </pc:sldMkLst>
        <pc:spChg chg="add del">
          <ac:chgData name="Daniel Mazzei Lerri" userId="8d6eb0aa6861edb5" providerId="Windows Live" clId="Web-{02550F8E-02D0-4ADF-9451-C3A0E030FC1D}" dt="2019-08-19T20:27:30.624" v="34"/>
          <ac:spMkLst>
            <pc:docMk/>
            <pc:sldMk cId="2709918170" sldId="257"/>
            <ac:spMk id="2" creationId="{98557B1C-685F-4E17-9E20-C392FB2DB5D0}"/>
          </ac:spMkLst>
        </pc:spChg>
        <pc:spChg chg="add del">
          <ac:chgData name="Daniel Mazzei Lerri" userId="8d6eb0aa6861edb5" providerId="Windows Live" clId="Web-{02550F8E-02D0-4ADF-9451-C3A0E030FC1D}" dt="2019-08-19T20:27:30.624" v="34"/>
          <ac:spMkLst>
            <pc:docMk/>
            <pc:sldMk cId="2709918170" sldId="257"/>
            <ac:spMk id="3" creationId="{EDCEE775-922C-4D45-9AFD-2EE0D2C9A090}"/>
          </ac:spMkLst>
        </pc:spChg>
        <pc:spChg chg="del">
          <ac:chgData name="Daniel Mazzei Lerri" userId="8d6eb0aa6861edb5" providerId="Windows Live" clId="Web-{02550F8E-02D0-4ADF-9451-C3A0E030FC1D}" dt="2019-08-19T20:14:15.176" v="1"/>
          <ac:spMkLst>
            <pc:docMk/>
            <pc:sldMk cId="2709918170" sldId="257"/>
            <ac:spMk id="4" creationId="{C3A65FA5-8156-4BD5-BA97-D6EB0B357C73}"/>
          </ac:spMkLst>
        </pc:spChg>
        <pc:spChg chg="add del mod">
          <ac:chgData name="Daniel Mazzei Lerri" userId="8d6eb0aa6861edb5" providerId="Windows Live" clId="Web-{02550F8E-02D0-4ADF-9451-C3A0E030FC1D}" dt="2019-08-19T20:21:50.282" v="17"/>
          <ac:spMkLst>
            <pc:docMk/>
            <pc:sldMk cId="2709918170" sldId="257"/>
            <ac:spMk id="12" creationId="{854024EE-7D2A-4C07-83BE-EB4F7C58A60B}"/>
          </ac:spMkLst>
        </pc:spChg>
        <pc:spChg chg="add del mod">
          <ac:chgData name="Daniel Mazzei Lerri" userId="8d6eb0aa6861edb5" providerId="Windows Live" clId="Web-{02550F8E-02D0-4ADF-9451-C3A0E030FC1D}" dt="2019-08-19T20:22:35.126" v="23"/>
          <ac:spMkLst>
            <pc:docMk/>
            <pc:sldMk cId="2709918170" sldId="257"/>
            <ac:spMk id="14" creationId="{23142AD2-997C-4519-9352-4CA58AFBE1DD}"/>
          </ac:spMkLst>
        </pc:spChg>
        <pc:spChg chg="add del mod ord">
          <ac:chgData name="Daniel Mazzei Lerri" userId="8d6eb0aa6861edb5" providerId="Windows Live" clId="Web-{02550F8E-02D0-4ADF-9451-C3A0E030FC1D}" dt="2019-08-19T20:27:53.795" v="38"/>
          <ac:spMkLst>
            <pc:docMk/>
            <pc:sldMk cId="2709918170" sldId="257"/>
            <ac:spMk id="16" creationId="{E0E13F74-2FCA-46AA-9A3C-3686CC3710A0}"/>
          </ac:spMkLst>
        </pc:spChg>
        <pc:spChg chg="add">
          <ac:chgData name="Daniel Mazzei Lerri" userId="8d6eb0aa6861edb5" providerId="Windows Live" clId="Web-{02550F8E-02D0-4ADF-9451-C3A0E030FC1D}" dt="2019-08-19T20:27:53.795" v="38"/>
          <ac:spMkLst>
            <pc:docMk/>
            <pc:sldMk cId="2709918170" sldId="257"/>
            <ac:spMk id="21" creationId="{1E94681D-2A4C-4A8D-B9B5-31D440D0328D}"/>
          </ac:spMkLst>
        </pc:spChg>
        <pc:spChg chg="add">
          <ac:chgData name="Daniel Mazzei Lerri" userId="8d6eb0aa6861edb5" providerId="Windows Live" clId="Web-{02550F8E-02D0-4ADF-9451-C3A0E030FC1D}" dt="2019-08-19T20:27:53.795" v="38"/>
          <ac:spMkLst>
            <pc:docMk/>
            <pc:sldMk cId="2709918170" sldId="257"/>
            <ac:spMk id="23" creationId="{239EC50A-248F-46D1-97CD-65A2766F758B}"/>
          </ac:spMkLst>
        </pc:spChg>
        <pc:spChg chg="add">
          <ac:chgData name="Daniel Mazzei Lerri" userId="8d6eb0aa6861edb5" providerId="Windows Live" clId="Web-{02550F8E-02D0-4ADF-9451-C3A0E030FC1D}" dt="2019-08-19T20:27:53.795" v="38"/>
          <ac:spMkLst>
            <pc:docMk/>
            <pc:sldMk cId="2709918170" sldId="257"/>
            <ac:spMk id="25" creationId="{B4C843F0-96F8-4DFC-93E8-E3533F223874}"/>
          </ac:spMkLst>
        </pc:spChg>
        <pc:picChg chg="add del mod ord modCrop">
          <ac:chgData name="Daniel Mazzei Lerri" userId="8d6eb0aa6861edb5" providerId="Windows Live" clId="Web-{02550F8E-02D0-4ADF-9451-C3A0E030FC1D}" dt="2019-08-19T20:27:44.561" v="36"/>
          <ac:picMkLst>
            <pc:docMk/>
            <pc:sldMk cId="2709918170" sldId="257"/>
            <ac:picMk id="5" creationId="{7AB007FC-FBC0-4256-9967-C6F0D6F93079}"/>
          </ac:picMkLst>
        </pc:picChg>
        <pc:picChg chg="add del mod ord modCrop">
          <ac:chgData name="Daniel Mazzei Lerri" userId="8d6eb0aa6861edb5" providerId="Windows Live" clId="Web-{02550F8E-02D0-4ADF-9451-C3A0E030FC1D}" dt="2019-08-19T20:22:45.016" v="26"/>
          <ac:picMkLst>
            <pc:docMk/>
            <pc:sldMk cId="2709918170" sldId="257"/>
            <ac:picMk id="7" creationId="{5BD9CC00-70BD-461B-A1DE-B4814D3EDCD2}"/>
          </ac:picMkLst>
        </pc:picChg>
        <pc:picChg chg="add del">
          <ac:chgData name="Daniel Mazzei Lerri" userId="8d6eb0aa6861edb5" providerId="Windows Live" clId="Web-{02550F8E-02D0-4ADF-9451-C3A0E030FC1D}" dt="2019-08-19T20:27:30.608" v="33"/>
          <ac:picMkLst>
            <pc:docMk/>
            <pc:sldMk cId="2709918170" sldId="257"/>
            <ac:picMk id="8" creationId="{CB607B98-7700-4DC9-8BE8-A876255F9C52}"/>
          </ac:picMkLst>
        </pc:picChg>
        <pc:picChg chg="add del mod ord modCrop">
          <ac:chgData name="Daniel Mazzei Lerri" userId="8d6eb0aa6861edb5" providerId="Windows Live" clId="Web-{02550F8E-02D0-4ADF-9451-C3A0E030FC1D}" dt="2019-08-19T20:19:26.596" v="12"/>
          <ac:picMkLst>
            <pc:docMk/>
            <pc:sldMk cId="2709918170" sldId="257"/>
            <ac:picMk id="9" creationId="{11E13B44-20A7-4C74-92EA-EE526A38F8A9}"/>
          </ac:picMkLst>
        </pc:picChg>
        <pc:picChg chg="add del">
          <ac:chgData name="Daniel Mazzei Lerri" userId="8d6eb0aa6861edb5" providerId="Windows Live" clId="Web-{02550F8E-02D0-4ADF-9451-C3A0E030FC1D}" dt="2019-08-19T20:23:06" v="29"/>
          <ac:picMkLst>
            <pc:docMk/>
            <pc:sldMk cId="2709918170" sldId="257"/>
            <ac:picMk id="10" creationId="{CB607B98-7700-4DC9-8BE8-A876255F9C52}"/>
          </ac:picMkLst>
        </pc:picChg>
        <pc:picChg chg="add">
          <ac:chgData name="Daniel Mazzei Lerri" userId="8d6eb0aa6861edb5" providerId="Windows Live" clId="Web-{02550F8E-02D0-4ADF-9451-C3A0E030FC1D}" dt="2019-08-19T20:27:53.795" v="38"/>
          <ac:picMkLst>
            <pc:docMk/>
            <pc:sldMk cId="2709918170" sldId="257"/>
            <ac:picMk id="18" creationId="{A97CBBE5-716B-479D-8FD5-3E9922EF4247}"/>
          </ac:picMkLst>
        </pc:picChg>
      </pc:sldChg>
      <pc:sldMasterChg chg="del delSldLayout">
        <pc:chgData name="Daniel Mazzei Lerri" userId="8d6eb0aa6861edb5" providerId="Windows Live" clId="Web-{02550F8E-02D0-4ADF-9451-C3A0E030FC1D}" dt="2019-08-19T20:27:41.999" v="35"/>
        <pc:sldMasterMkLst>
          <pc:docMk/>
          <pc:sldMasterMk cId="3784621198" sldId="2147483727"/>
        </pc:sldMasterMkLst>
        <pc:sldLayoutChg chg="del">
          <pc:chgData name="Daniel Mazzei Lerri" userId="8d6eb0aa6861edb5" providerId="Windows Live" clId="Web-{02550F8E-02D0-4ADF-9451-C3A0E030FC1D}" dt="2019-08-19T20:27:41.999" v="35"/>
          <pc:sldLayoutMkLst>
            <pc:docMk/>
            <pc:sldMasterMk cId="3784621198" sldId="2147483727"/>
            <pc:sldLayoutMk cId="3248983858" sldId="2147483688"/>
          </pc:sldLayoutMkLst>
        </pc:sldLayoutChg>
        <pc:sldLayoutChg chg="del">
          <pc:chgData name="Daniel Mazzei Lerri" userId="8d6eb0aa6861edb5" providerId="Windows Live" clId="Web-{02550F8E-02D0-4ADF-9451-C3A0E030FC1D}" dt="2019-08-19T20:27:41.999" v="35"/>
          <pc:sldLayoutMkLst>
            <pc:docMk/>
            <pc:sldMasterMk cId="3784621198" sldId="2147483727"/>
            <pc:sldLayoutMk cId="3668703033" sldId="2147483714"/>
          </pc:sldLayoutMkLst>
        </pc:sldLayoutChg>
        <pc:sldLayoutChg chg="del">
          <pc:chgData name="Daniel Mazzei Lerri" userId="8d6eb0aa6861edb5" providerId="Windows Live" clId="Web-{02550F8E-02D0-4ADF-9451-C3A0E030FC1D}" dt="2019-08-19T20:27:41.999" v="35"/>
          <pc:sldLayoutMkLst>
            <pc:docMk/>
            <pc:sldMasterMk cId="3784621198" sldId="2147483727"/>
            <pc:sldLayoutMk cId="543248276" sldId="2147483728"/>
          </pc:sldLayoutMkLst>
        </pc:sldLayoutChg>
        <pc:sldLayoutChg chg="del">
          <pc:chgData name="Daniel Mazzei Lerri" userId="8d6eb0aa6861edb5" providerId="Windows Live" clId="Web-{02550F8E-02D0-4ADF-9451-C3A0E030FC1D}" dt="2019-08-19T20:27:41.999" v="35"/>
          <pc:sldLayoutMkLst>
            <pc:docMk/>
            <pc:sldMasterMk cId="3784621198" sldId="2147483727"/>
            <pc:sldLayoutMk cId="3321598922" sldId="2147483729"/>
          </pc:sldLayoutMkLst>
        </pc:sldLayoutChg>
        <pc:sldLayoutChg chg="del">
          <pc:chgData name="Daniel Mazzei Lerri" userId="8d6eb0aa6861edb5" providerId="Windows Live" clId="Web-{02550F8E-02D0-4ADF-9451-C3A0E030FC1D}" dt="2019-08-19T20:27:41.999" v="35"/>
          <pc:sldLayoutMkLst>
            <pc:docMk/>
            <pc:sldMasterMk cId="3784621198" sldId="2147483727"/>
            <pc:sldLayoutMk cId="232316911" sldId="2147483730"/>
          </pc:sldLayoutMkLst>
        </pc:sldLayoutChg>
        <pc:sldLayoutChg chg="del">
          <pc:chgData name="Daniel Mazzei Lerri" userId="8d6eb0aa6861edb5" providerId="Windows Live" clId="Web-{02550F8E-02D0-4ADF-9451-C3A0E030FC1D}" dt="2019-08-19T20:27:41.999" v="35"/>
          <pc:sldLayoutMkLst>
            <pc:docMk/>
            <pc:sldMasterMk cId="3784621198" sldId="2147483727"/>
            <pc:sldLayoutMk cId="1834438780" sldId="2147483731"/>
          </pc:sldLayoutMkLst>
        </pc:sldLayoutChg>
        <pc:sldLayoutChg chg="del">
          <pc:chgData name="Daniel Mazzei Lerri" userId="8d6eb0aa6861edb5" providerId="Windows Live" clId="Web-{02550F8E-02D0-4ADF-9451-C3A0E030FC1D}" dt="2019-08-19T20:27:41.999" v="35"/>
          <pc:sldLayoutMkLst>
            <pc:docMk/>
            <pc:sldMasterMk cId="3784621198" sldId="2147483727"/>
            <pc:sldLayoutMk cId="92836507" sldId="2147483732"/>
          </pc:sldLayoutMkLst>
        </pc:sldLayoutChg>
        <pc:sldLayoutChg chg="del">
          <pc:chgData name="Daniel Mazzei Lerri" userId="8d6eb0aa6861edb5" providerId="Windows Live" clId="Web-{02550F8E-02D0-4ADF-9451-C3A0E030FC1D}" dt="2019-08-19T20:27:41.999" v="35"/>
          <pc:sldLayoutMkLst>
            <pc:docMk/>
            <pc:sldMasterMk cId="3784621198" sldId="2147483727"/>
            <pc:sldLayoutMk cId="1836897297" sldId="2147483733"/>
          </pc:sldLayoutMkLst>
        </pc:sldLayoutChg>
        <pc:sldLayoutChg chg="del">
          <pc:chgData name="Daniel Mazzei Lerri" userId="8d6eb0aa6861edb5" providerId="Windows Live" clId="Web-{02550F8E-02D0-4ADF-9451-C3A0E030FC1D}" dt="2019-08-19T20:27:41.999" v="35"/>
          <pc:sldLayoutMkLst>
            <pc:docMk/>
            <pc:sldMasterMk cId="3784621198" sldId="2147483727"/>
            <pc:sldLayoutMk cId="1744692811" sldId="2147483734"/>
          </pc:sldLayoutMkLst>
        </pc:sldLayoutChg>
        <pc:sldLayoutChg chg="del">
          <pc:chgData name="Daniel Mazzei Lerri" userId="8d6eb0aa6861edb5" providerId="Windows Live" clId="Web-{02550F8E-02D0-4ADF-9451-C3A0E030FC1D}" dt="2019-08-19T20:27:41.999" v="35"/>
          <pc:sldLayoutMkLst>
            <pc:docMk/>
            <pc:sldMasterMk cId="3784621198" sldId="2147483727"/>
            <pc:sldLayoutMk cId="2917853423" sldId="2147483735"/>
          </pc:sldLayoutMkLst>
        </pc:sldLayoutChg>
        <pc:sldLayoutChg chg="del">
          <pc:chgData name="Daniel Mazzei Lerri" userId="8d6eb0aa6861edb5" providerId="Windows Live" clId="Web-{02550F8E-02D0-4ADF-9451-C3A0E030FC1D}" dt="2019-08-19T20:27:41.999" v="35"/>
          <pc:sldLayoutMkLst>
            <pc:docMk/>
            <pc:sldMasterMk cId="3784621198" sldId="2147483727"/>
            <pc:sldLayoutMk cId="2067013052" sldId="2147483736"/>
          </pc:sldLayoutMkLst>
        </pc:sldLayoutChg>
        <pc:sldLayoutChg chg="del">
          <pc:chgData name="Daniel Mazzei Lerri" userId="8d6eb0aa6861edb5" providerId="Windows Live" clId="Web-{02550F8E-02D0-4ADF-9451-C3A0E030FC1D}" dt="2019-08-19T20:27:41.999" v="35"/>
          <pc:sldLayoutMkLst>
            <pc:docMk/>
            <pc:sldMasterMk cId="3784621198" sldId="2147483727"/>
            <pc:sldLayoutMk cId="3414722896" sldId="2147483737"/>
          </pc:sldLayoutMkLst>
        </pc:sldLayoutChg>
        <pc:sldLayoutChg chg="del">
          <pc:chgData name="Daniel Mazzei Lerri" userId="8d6eb0aa6861edb5" providerId="Windows Live" clId="Web-{02550F8E-02D0-4ADF-9451-C3A0E030FC1D}" dt="2019-08-19T20:27:41.999" v="35"/>
          <pc:sldLayoutMkLst>
            <pc:docMk/>
            <pc:sldMasterMk cId="3784621198" sldId="2147483727"/>
            <pc:sldLayoutMk cId="33025109" sldId="2147483738"/>
          </pc:sldLayoutMkLst>
        </pc:sldLayoutChg>
      </pc:sldMasterChg>
      <pc:sldMasterChg chg="add del modTransition addSldLayout delSldLayout modSldLayout">
        <pc:chgData name="Daniel Mazzei Lerri" userId="8d6eb0aa6861edb5" providerId="Windows Live" clId="Web-{02550F8E-02D0-4ADF-9451-C3A0E030FC1D}" dt="2019-08-19T20:27:48.170" v="37"/>
        <pc:sldMasterMkLst>
          <pc:docMk/>
          <pc:sldMasterMk cId="2079409255" sldId="2147483739"/>
        </pc:sldMasterMkLst>
        <pc:sldLayoutChg chg="add del mod replId">
          <pc:chgData name="Daniel Mazzei Lerri" userId="8d6eb0aa6861edb5" providerId="Windows Live" clId="Web-{02550F8E-02D0-4ADF-9451-C3A0E030FC1D}" dt="2019-08-19T20:27:48.170" v="37"/>
          <pc:sldLayoutMkLst>
            <pc:docMk/>
            <pc:sldMasterMk cId="2079409255" sldId="2147483739"/>
            <pc:sldLayoutMk cId="712139310" sldId="2147483740"/>
          </pc:sldLayoutMkLst>
        </pc:sldLayoutChg>
        <pc:sldLayoutChg chg="add del mod replId">
          <pc:chgData name="Daniel Mazzei Lerri" userId="8d6eb0aa6861edb5" providerId="Windows Live" clId="Web-{02550F8E-02D0-4ADF-9451-C3A0E030FC1D}" dt="2019-08-19T20:27:48.170" v="37"/>
          <pc:sldLayoutMkLst>
            <pc:docMk/>
            <pc:sldMasterMk cId="2079409255" sldId="2147483739"/>
            <pc:sldLayoutMk cId="617304830" sldId="2147483741"/>
          </pc:sldLayoutMkLst>
        </pc:sldLayoutChg>
        <pc:sldLayoutChg chg="add del mod replId">
          <pc:chgData name="Daniel Mazzei Lerri" userId="8d6eb0aa6861edb5" providerId="Windows Live" clId="Web-{02550F8E-02D0-4ADF-9451-C3A0E030FC1D}" dt="2019-08-19T20:27:48.170" v="37"/>
          <pc:sldLayoutMkLst>
            <pc:docMk/>
            <pc:sldMasterMk cId="2079409255" sldId="2147483739"/>
            <pc:sldLayoutMk cId="24426005" sldId="2147483742"/>
          </pc:sldLayoutMkLst>
        </pc:sldLayoutChg>
        <pc:sldLayoutChg chg="add del mod replId">
          <pc:chgData name="Daniel Mazzei Lerri" userId="8d6eb0aa6861edb5" providerId="Windows Live" clId="Web-{02550F8E-02D0-4ADF-9451-C3A0E030FC1D}" dt="2019-08-19T20:27:48.170" v="37"/>
          <pc:sldLayoutMkLst>
            <pc:docMk/>
            <pc:sldMasterMk cId="2079409255" sldId="2147483739"/>
            <pc:sldLayoutMk cId="749493855" sldId="2147483743"/>
          </pc:sldLayoutMkLst>
        </pc:sldLayoutChg>
        <pc:sldLayoutChg chg="add del mod replId">
          <pc:chgData name="Daniel Mazzei Lerri" userId="8d6eb0aa6861edb5" providerId="Windows Live" clId="Web-{02550F8E-02D0-4ADF-9451-C3A0E030FC1D}" dt="2019-08-19T20:27:48.170" v="37"/>
          <pc:sldLayoutMkLst>
            <pc:docMk/>
            <pc:sldMasterMk cId="2079409255" sldId="2147483739"/>
            <pc:sldLayoutMk cId="1518332754" sldId="2147483744"/>
          </pc:sldLayoutMkLst>
        </pc:sldLayoutChg>
        <pc:sldLayoutChg chg="add del mod replId">
          <pc:chgData name="Daniel Mazzei Lerri" userId="8d6eb0aa6861edb5" providerId="Windows Live" clId="Web-{02550F8E-02D0-4ADF-9451-C3A0E030FC1D}" dt="2019-08-19T20:27:48.170" v="37"/>
          <pc:sldLayoutMkLst>
            <pc:docMk/>
            <pc:sldMasterMk cId="2079409255" sldId="2147483739"/>
            <pc:sldLayoutMk cId="2822774446" sldId="2147483745"/>
          </pc:sldLayoutMkLst>
        </pc:sldLayoutChg>
        <pc:sldLayoutChg chg="add del mod replId">
          <pc:chgData name="Daniel Mazzei Lerri" userId="8d6eb0aa6861edb5" providerId="Windows Live" clId="Web-{02550F8E-02D0-4ADF-9451-C3A0E030FC1D}" dt="2019-08-19T20:27:48.170" v="37"/>
          <pc:sldLayoutMkLst>
            <pc:docMk/>
            <pc:sldMasterMk cId="2079409255" sldId="2147483739"/>
            <pc:sldLayoutMk cId="4028555419" sldId="2147483746"/>
          </pc:sldLayoutMkLst>
        </pc:sldLayoutChg>
        <pc:sldLayoutChg chg="add del mod replId">
          <pc:chgData name="Daniel Mazzei Lerri" userId="8d6eb0aa6861edb5" providerId="Windows Live" clId="Web-{02550F8E-02D0-4ADF-9451-C3A0E030FC1D}" dt="2019-08-19T20:27:48.170" v="37"/>
          <pc:sldLayoutMkLst>
            <pc:docMk/>
            <pc:sldMasterMk cId="2079409255" sldId="2147483739"/>
            <pc:sldLayoutMk cId="4242821655" sldId="2147483747"/>
          </pc:sldLayoutMkLst>
        </pc:sldLayoutChg>
        <pc:sldLayoutChg chg="add del mod replId">
          <pc:chgData name="Daniel Mazzei Lerri" userId="8d6eb0aa6861edb5" providerId="Windows Live" clId="Web-{02550F8E-02D0-4ADF-9451-C3A0E030FC1D}" dt="2019-08-19T20:27:48.170" v="37"/>
          <pc:sldLayoutMkLst>
            <pc:docMk/>
            <pc:sldMasterMk cId="2079409255" sldId="2147483739"/>
            <pc:sldLayoutMk cId="1730870389" sldId="2147483748"/>
          </pc:sldLayoutMkLst>
        </pc:sldLayoutChg>
        <pc:sldLayoutChg chg="add del mod replId">
          <pc:chgData name="Daniel Mazzei Lerri" userId="8d6eb0aa6861edb5" providerId="Windows Live" clId="Web-{02550F8E-02D0-4ADF-9451-C3A0E030FC1D}" dt="2019-08-19T20:27:48.170" v="37"/>
          <pc:sldLayoutMkLst>
            <pc:docMk/>
            <pc:sldMasterMk cId="2079409255" sldId="2147483739"/>
            <pc:sldLayoutMk cId="1626061476" sldId="2147483749"/>
          </pc:sldLayoutMkLst>
        </pc:sldLayoutChg>
        <pc:sldLayoutChg chg="add del mod replId">
          <pc:chgData name="Daniel Mazzei Lerri" userId="8d6eb0aa6861edb5" providerId="Windows Live" clId="Web-{02550F8E-02D0-4ADF-9451-C3A0E030FC1D}" dt="2019-08-19T20:27:48.170" v="37"/>
          <pc:sldLayoutMkLst>
            <pc:docMk/>
            <pc:sldMasterMk cId="2079409255" sldId="2147483739"/>
            <pc:sldLayoutMk cId="564447841" sldId="2147483750"/>
          </pc:sldLayoutMkLst>
        </pc:sldLayoutChg>
        <pc:sldLayoutChg chg="add del mod replId">
          <pc:chgData name="Daniel Mazzei Lerri" userId="8d6eb0aa6861edb5" providerId="Windows Live" clId="Web-{02550F8E-02D0-4ADF-9451-C3A0E030FC1D}" dt="2019-08-19T20:27:48.170" v="37"/>
          <pc:sldLayoutMkLst>
            <pc:docMk/>
            <pc:sldMasterMk cId="2079409255" sldId="2147483739"/>
            <pc:sldLayoutMk cId="846522490" sldId="2147483751"/>
          </pc:sldLayoutMkLst>
        </pc:sldLayoutChg>
      </pc:sldMasterChg>
      <pc:sldMasterChg chg="add del modTransition addSldLayout delSldLayout modSldLayout">
        <pc:chgData name="Daniel Mazzei Lerri" userId="8d6eb0aa6861edb5" providerId="Windows Live" clId="Web-{02550F8E-02D0-4ADF-9451-C3A0E030FC1D}" dt="2019-08-19T20:27:53.795" v="38"/>
        <pc:sldMasterMkLst>
          <pc:docMk/>
          <pc:sldMasterMk cId="3130157887" sldId="2147483752"/>
        </pc:sldMasterMkLst>
        <pc:sldLayoutChg chg="add del mod replId">
          <pc:chgData name="Daniel Mazzei Lerri" userId="8d6eb0aa6861edb5" providerId="Windows Live" clId="Web-{02550F8E-02D0-4ADF-9451-C3A0E030FC1D}" dt="2019-08-19T20:27:53.795" v="38"/>
          <pc:sldLayoutMkLst>
            <pc:docMk/>
            <pc:sldMasterMk cId="3130157887" sldId="2147483752"/>
            <pc:sldLayoutMk cId="1486093912" sldId="2147483753"/>
          </pc:sldLayoutMkLst>
        </pc:sldLayoutChg>
        <pc:sldLayoutChg chg="add del mod replId">
          <pc:chgData name="Daniel Mazzei Lerri" userId="8d6eb0aa6861edb5" providerId="Windows Live" clId="Web-{02550F8E-02D0-4ADF-9451-C3A0E030FC1D}" dt="2019-08-19T20:27:53.795" v="38"/>
          <pc:sldLayoutMkLst>
            <pc:docMk/>
            <pc:sldMasterMk cId="3130157887" sldId="2147483752"/>
            <pc:sldLayoutMk cId="3558466807" sldId="2147483754"/>
          </pc:sldLayoutMkLst>
        </pc:sldLayoutChg>
        <pc:sldLayoutChg chg="add del mod replId">
          <pc:chgData name="Daniel Mazzei Lerri" userId="8d6eb0aa6861edb5" providerId="Windows Live" clId="Web-{02550F8E-02D0-4ADF-9451-C3A0E030FC1D}" dt="2019-08-19T20:27:53.795" v="38"/>
          <pc:sldLayoutMkLst>
            <pc:docMk/>
            <pc:sldMasterMk cId="3130157887" sldId="2147483752"/>
            <pc:sldLayoutMk cId="2646314772" sldId="2147483755"/>
          </pc:sldLayoutMkLst>
        </pc:sldLayoutChg>
        <pc:sldLayoutChg chg="add del mod replId">
          <pc:chgData name="Daniel Mazzei Lerri" userId="8d6eb0aa6861edb5" providerId="Windows Live" clId="Web-{02550F8E-02D0-4ADF-9451-C3A0E030FC1D}" dt="2019-08-19T20:27:53.795" v="38"/>
          <pc:sldLayoutMkLst>
            <pc:docMk/>
            <pc:sldMasterMk cId="3130157887" sldId="2147483752"/>
            <pc:sldLayoutMk cId="1244424968" sldId="2147483756"/>
          </pc:sldLayoutMkLst>
        </pc:sldLayoutChg>
        <pc:sldLayoutChg chg="add del mod replId">
          <pc:chgData name="Daniel Mazzei Lerri" userId="8d6eb0aa6861edb5" providerId="Windows Live" clId="Web-{02550F8E-02D0-4ADF-9451-C3A0E030FC1D}" dt="2019-08-19T20:27:53.795" v="38"/>
          <pc:sldLayoutMkLst>
            <pc:docMk/>
            <pc:sldMasterMk cId="3130157887" sldId="2147483752"/>
            <pc:sldLayoutMk cId="3814027135" sldId="2147483757"/>
          </pc:sldLayoutMkLst>
        </pc:sldLayoutChg>
        <pc:sldLayoutChg chg="add del mod replId">
          <pc:chgData name="Daniel Mazzei Lerri" userId="8d6eb0aa6861edb5" providerId="Windows Live" clId="Web-{02550F8E-02D0-4ADF-9451-C3A0E030FC1D}" dt="2019-08-19T20:27:53.795" v="38"/>
          <pc:sldLayoutMkLst>
            <pc:docMk/>
            <pc:sldMasterMk cId="3130157887" sldId="2147483752"/>
            <pc:sldLayoutMk cId="3325320223" sldId="2147483758"/>
          </pc:sldLayoutMkLst>
        </pc:sldLayoutChg>
        <pc:sldLayoutChg chg="add del mod replId">
          <pc:chgData name="Daniel Mazzei Lerri" userId="8d6eb0aa6861edb5" providerId="Windows Live" clId="Web-{02550F8E-02D0-4ADF-9451-C3A0E030FC1D}" dt="2019-08-19T20:27:53.795" v="38"/>
          <pc:sldLayoutMkLst>
            <pc:docMk/>
            <pc:sldMasterMk cId="3130157887" sldId="2147483752"/>
            <pc:sldLayoutMk cId="1753516599" sldId="2147483759"/>
          </pc:sldLayoutMkLst>
        </pc:sldLayoutChg>
        <pc:sldLayoutChg chg="add del mod replId">
          <pc:chgData name="Daniel Mazzei Lerri" userId="8d6eb0aa6861edb5" providerId="Windows Live" clId="Web-{02550F8E-02D0-4ADF-9451-C3A0E030FC1D}" dt="2019-08-19T20:27:53.795" v="38"/>
          <pc:sldLayoutMkLst>
            <pc:docMk/>
            <pc:sldMasterMk cId="3130157887" sldId="2147483752"/>
            <pc:sldLayoutMk cId="962503219" sldId="2147483760"/>
          </pc:sldLayoutMkLst>
        </pc:sldLayoutChg>
        <pc:sldLayoutChg chg="add del mod replId">
          <pc:chgData name="Daniel Mazzei Lerri" userId="8d6eb0aa6861edb5" providerId="Windows Live" clId="Web-{02550F8E-02D0-4ADF-9451-C3A0E030FC1D}" dt="2019-08-19T20:27:53.795" v="38"/>
          <pc:sldLayoutMkLst>
            <pc:docMk/>
            <pc:sldMasterMk cId="3130157887" sldId="2147483752"/>
            <pc:sldLayoutMk cId="3289248877" sldId="2147483761"/>
          </pc:sldLayoutMkLst>
        </pc:sldLayoutChg>
        <pc:sldLayoutChg chg="add del mod replId">
          <pc:chgData name="Daniel Mazzei Lerri" userId="8d6eb0aa6861edb5" providerId="Windows Live" clId="Web-{02550F8E-02D0-4ADF-9451-C3A0E030FC1D}" dt="2019-08-19T20:27:53.795" v="38"/>
          <pc:sldLayoutMkLst>
            <pc:docMk/>
            <pc:sldMasterMk cId="3130157887" sldId="2147483752"/>
            <pc:sldLayoutMk cId="3742604919" sldId="2147483762"/>
          </pc:sldLayoutMkLst>
        </pc:sldLayoutChg>
        <pc:sldLayoutChg chg="add del mod replId">
          <pc:chgData name="Daniel Mazzei Lerri" userId="8d6eb0aa6861edb5" providerId="Windows Live" clId="Web-{02550F8E-02D0-4ADF-9451-C3A0E030FC1D}" dt="2019-08-19T20:27:53.795" v="38"/>
          <pc:sldLayoutMkLst>
            <pc:docMk/>
            <pc:sldMasterMk cId="3130157887" sldId="2147483752"/>
            <pc:sldLayoutMk cId="3046996423" sldId="2147483763"/>
          </pc:sldLayoutMkLst>
        </pc:sldLayoutChg>
        <pc:sldLayoutChg chg="add del mod replId">
          <pc:chgData name="Daniel Mazzei Lerri" userId="8d6eb0aa6861edb5" providerId="Windows Live" clId="Web-{02550F8E-02D0-4ADF-9451-C3A0E030FC1D}" dt="2019-08-19T20:27:53.795" v="38"/>
          <pc:sldLayoutMkLst>
            <pc:docMk/>
            <pc:sldMasterMk cId="3130157887" sldId="2147483752"/>
            <pc:sldLayoutMk cId="3721904307" sldId="2147483764"/>
          </pc:sldLayoutMkLst>
        </pc:sldLayoutChg>
      </pc:sldMasterChg>
      <pc:sldMasterChg chg="add addSldLayout">
        <pc:chgData name="Daniel Mazzei Lerri" userId="8d6eb0aa6861edb5" providerId="Windows Live" clId="Web-{02550F8E-02D0-4ADF-9451-C3A0E030FC1D}" dt="2019-08-19T20:27:53.795" v="38"/>
        <pc:sldMasterMkLst>
          <pc:docMk/>
          <pc:sldMasterMk cId="2954934032" sldId="2147483846"/>
        </pc:sldMasterMkLst>
        <pc:sldLayoutChg chg="add">
          <pc:chgData name="Daniel Mazzei Lerri" userId="8d6eb0aa6861edb5" providerId="Windows Live" clId="Web-{02550F8E-02D0-4ADF-9451-C3A0E030FC1D}" dt="2019-08-19T20:27:53.795" v="38"/>
          <pc:sldLayoutMkLst>
            <pc:docMk/>
            <pc:sldMasterMk cId="2954934032" sldId="2147483846"/>
            <pc:sldLayoutMk cId="2500079209" sldId="2147483834"/>
          </pc:sldLayoutMkLst>
        </pc:sldLayoutChg>
        <pc:sldLayoutChg chg="add">
          <pc:chgData name="Daniel Mazzei Lerri" userId="8d6eb0aa6861edb5" providerId="Windows Live" clId="Web-{02550F8E-02D0-4ADF-9451-C3A0E030FC1D}" dt="2019-08-19T20:27:53.795" v="38"/>
          <pc:sldLayoutMkLst>
            <pc:docMk/>
            <pc:sldMasterMk cId="2954934032" sldId="2147483846"/>
            <pc:sldLayoutMk cId="2445123225" sldId="2147483835"/>
          </pc:sldLayoutMkLst>
        </pc:sldLayoutChg>
        <pc:sldLayoutChg chg="add">
          <pc:chgData name="Daniel Mazzei Lerri" userId="8d6eb0aa6861edb5" providerId="Windows Live" clId="Web-{02550F8E-02D0-4ADF-9451-C3A0E030FC1D}" dt="2019-08-19T20:27:53.795" v="38"/>
          <pc:sldLayoutMkLst>
            <pc:docMk/>
            <pc:sldMasterMk cId="2954934032" sldId="2147483846"/>
            <pc:sldLayoutMk cId="828218200" sldId="2147483836"/>
          </pc:sldLayoutMkLst>
        </pc:sldLayoutChg>
        <pc:sldLayoutChg chg="add">
          <pc:chgData name="Daniel Mazzei Lerri" userId="8d6eb0aa6861edb5" providerId="Windows Live" clId="Web-{02550F8E-02D0-4ADF-9451-C3A0E030FC1D}" dt="2019-08-19T20:27:53.795" v="38"/>
          <pc:sldLayoutMkLst>
            <pc:docMk/>
            <pc:sldMasterMk cId="2954934032" sldId="2147483846"/>
            <pc:sldLayoutMk cId="1921242858" sldId="2147483837"/>
          </pc:sldLayoutMkLst>
        </pc:sldLayoutChg>
        <pc:sldLayoutChg chg="add">
          <pc:chgData name="Daniel Mazzei Lerri" userId="8d6eb0aa6861edb5" providerId="Windows Live" clId="Web-{02550F8E-02D0-4ADF-9451-C3A0E030FC1D}" dt="2019-08-19T20:27:53.795" v="38"/>
          <pc:sldLayoutMkLst>
            <pc:docMk/>
            <pc:sldMasterMk cId="2954934032" sldId="2147483846"/>
            <pc:sldLayoutMk cId="936831867" sldId="2147483838"/>
          </pc:sldLayoutMkLst>
        </pc:sldLayoutChg>
        <pc:sldLayoutChg chg="add">
          <pc:chgData name="Daniel Mazzei Lerri" userId="8d6eb0aa6861edb5" providerId="Windows Live" clId="Web-{02550F8E-02D0-4ADF-9451-C3A0E030FC1D}" dt="2019-08-19T20:27:53.795" v="38"/>
          <pc:sldLayoutMkLst>
            <pc:docMk/>
            <pc:sldMasterMk cId="2954934032" sldId="2147483846"/>
            <pc:sldLayoutMk cId="1089912117" sldId="2147483839"/>
          </pc:sldLayoutMkLst>
        </pc:sldLayoutChg>
        <pc:sldLayoutChg chg="add">
          <pc:chgData name="Daniel Mazzei Lerri" userId="8d6eb0aa6861edb5" providerId="Windows Live" clId="Web-{02550F8E-02D0-4ADF-9451-C3A0E030FC1D}" dt="2019-08-19T20:27:53.795" v="38"/>
          <pc:sldLayoutMkLst>
            <pc:docMk/>
            <pc:sldMasterMk cId="2954934032" sldId="2147483846"/>
            <pc:sldLayoutMk cId="908855604" sldId="2147483840"/>
          </pc:sldLayoutMkLst>
        </pc:sldLayoutChg>
        <pc:sldLayoutChg chg="add">
          <pc:chgData name="Daniel Mazzei Lerri" userId="8d6eb0aa6861edb5" providerId="Windows Live" clId="Web-{02550F8E-02D0-4ADF-9451-C3A0E030FC1D}" dt="2019-08-19T20:27:53.795" v="38"/>
          <pc:sldLayoutMkLst>
            <pc:docMk/>
            <pc:sldMasterMk cId="2954934032" sldId="2147483846"/>
            <pc:sldLayoutMk cId="4115934297" sldId="2147483841"/>
          </pc:sldLayoutMkLst>
        </pc:sldLayoutChg>
        <pc:sldLayoutChg chg="add">
          <pc:chgData name="Daniel Mazzei Lerri" userId="8d6eb0aa6861edb5" providerId="Windows Live" clId="Web-{02550F8E-02D0-4ADF-9451-C3A0E030FC1D}" dt="2019-08-19T20:27:53.795" v="38"/>
          <pc:sldLayoutMkLst>
            <pc:docMk/>
            <pc:sldMasterMk cId="2954934032" sldId="2147483846"/>
            <pc:sldLayoutMk cId="2087892459" sldId="2147483842"/>
          </pc:sldLayoutMkLst>
        </pc:sldLayoutChg>
        <pc:sldLayoutChg chg="add">
          <pc:chgData name="Daniel Mazzei Lerri" userId="8d6eb0aa6861edb5" providerId="Windows Live" clId="Web-{02550F8E-02D0-4ADF-9451-C3A0E030FC1D}" dt="2019-08-19T20:27:53.795" v="38"/>
          <pc:sldLayoutMkLst>
            <pc:docMk/>
            <pc:sldMasterMk cId="2954934032" sldId="2147483846"/>
            <pc:sldLayoutMk cId="3713600437" sldId="2147483843"/>
          </pc:sldLayoutMkLst>
        </pc:sldLayoutChg>
        <pc:sldLayoutChg chg="add">
          <pc:chgData name="Daniel Mazzei Lerri" userId="8d6eb0aa6861edb5" providerId="Windows Live" clId="Web-{02550F8E-02D0-4ADF-9451-C3A0E030FC1D}" dt="2019-08-19T20:27:53.795" v="38"/>
          <pc:sldLayoutMkLst>
            <pc:docMk/>
            <pc:sldMasterMk cId="2954934032" sldId="2147483846"/>
            <pc:sldLayoutMk cId="1451898712" sldId="2147483844"/>
          </pc:sldLayoutMkLst>
        </pc:sldLayoutChg>
        <pc:sldLayoutChg chg="add">
          <pc:chgData name="Daniel Mazzei Lerri" userId="8d6eb0aa6861edb5" providerId="Windows Live" clId="Web-{02550F8E-02D0-4ADF-9451-C3A0E030FC1D}" dt="2019-08-19T20:27:53.795" v="38"/>
          <pc:sldLayoutMkLst>
            <pc:docMk/>
            <pc:sldMasterMk cId="2954934032" sldId="2147483846"/>
            <pc:sldLayoutMk cId="483077076" sldId="2147483845"/>
          </pc:sldLayoutMkLst>
        </pc:sldLayoutChg>
      </pc:sldMasterChg>
    </pc:docChg>
  </pc:docChgLst>
  <pc:docChgLst>
    <pc:chgData name="Usuário Convidado" providerId="Windows Live" clId="Web-{38BB4E36-CDA8-48C7-903C-D112C29082DF}"/>
    <pc:docChg chg="addSld modSld">
      <pc:chgData name="Usuário Convidado" userId="" providerId="Windows Live" clId="Web-{38BB4E36-CDA8-48C7-903C-D112C29082DF}" dt="2019-09-22T18:41:58.958" v="36" actId="1076"/>
      <pc:docMkLst>
        <pc:docMk/>
      </pc:docMkLst>
      <pc:sldChg chg="addSp delSp modSp mod setClrOvrMap">
        <pc:chgData name="Usuário Convidado" userId="" providerId="Windows Live" clId="Web-{38BB4E36-CDA8-48C7-903C-D112C29082DF}" dt="2019-09-22T18:41:58.958" v="36" actId="1076"/>
        <pc:sldMkLst>
          <pc:docMk/>
          <pc:sldMk cId="2709918170" sldId="257"/>
        </pc:sldMkLst>
        <pc:spChg chg="add del">
          <ac:chgData name="Usuário Convidado" userId="" providerId="Windows Live" clId="Web-{38BB4E36-CDA8-48C7-903C-D112C29082DF}" dt="2019-09-22T18:41:37.489" v="29"/>
          <ac:spMkLst>
            <pc:docMk/>
            <pc:sldMk cId="2709918170" sldId="257"/>
            <ac:spMk id="21" creationId="{1E94681D-2A4C-4A8D-B9B5-31D440D0328D}"/>
          </ac:spMkLst>
        </pc:spChg>
        <pc:spChg chg="add del">
          <ac:chgData name="Usuário Convidado" userId="" providerId="Windows Live" clId="Web-{38BB4E36-CDA8-48C7-903C-D112C29082DF}" dt="2019-09-22T18:41:37.489" v="29"/>
          <ac:spMkLst>
            <pc:docMk/>
            <pc:sldMk cId="2709918170" sldId="257"/>
            <ac:spMk id="23" creationId="{239EC50A-248F-46D1-97CD-65A2766F758B}"/>
          </ac:spMkLst>
        </pc:spChg>
        <pc:spChg chg="add del">
          <ac:chgData name="Usuário Convidado" userId="" providerId="Windows Live" clId="Web-{38BB4E36-CDA8-48C7-903C-D112C29082DF}" dt="2019-09-22T18:41:37.489" v="29"/>
          <ac:spMkLst>
            <pc:docMk/>
            <pc:sldMk cId="2709918170" sldId="257"/>
            <ac:spMk id="25" creationId="{B4C843F0-96F8-4DFC-93E8-E3533F223874}"/>
          </ac:spMkLst>
        </pc:spChg>
        <pc:spChg chg="add del">
          <ac:chgData name="Usuário Convidado" userId="" providerId="Windows Live" clId="Web-{38BB4E36-CDA8-48C7-903C-D112C29082DF}" dt="2019-09-22T18:41:25.254" v="22"/>
          <ac:spMkLst>
            <pc:docMk/>
            <pc:sldMk cId="2709918170" sldId="257"/>
            <ac:spMk id="27" creationId="{1E94681D-2A4C-4A8D-B9B5-31D440D0328D}"/>
          </ac:spMkLst>
        </pc:spChg>
        <pc:spChg chg="add del">
          <ac:chgData name="Usuário Convidado" userId="" providerId="Windows Live" clId="Web-{38BB4E36-CDA8-48C7-903C-D112C29082DF}" dt="2019-09-22T18:41:25.254" v="22"/>
          <ac:spMkLst>
            <pc:docMk/>
            <pc:sldMk cId="2709918170" sldId="257"/>
            <ac:spMk id="28" creationId="{4EC7E010-C712-408D-9787-0842AFC9F4BB}"/>
          </ac:spMkLst>
        </pc:spChg>
        <pc:spChg chg="add del">
          <ac:chgData name="Usuário Convidado" userId="" providerId="Windows Live" clId="Web-{38BB4E36-CDA8-48C7-903C-D112C29082DF}" dt="2019-09-22T18:41:25.254" v="22"/>
          <ac:spMkLst>
            <pc:docMk/>
            <pc:sldMk cId="2709918170" sldId="257"/>
            <ac:spMk id="29" creationId="{0503FCEF-A9BA-4991-9220-E36615FB8B53}"/>
          </ac:spMkLst>
        </pc:spChg>
        <pc:spChg chg="add del">
          <ac:chgData name="Usuário Convidado" userId="" providerId="Windows Live" clId="Web-{38BB4E36-CDA8-48C7-903C-D112C29082DF}" dt="2019-09-22T18:41:22.050" v="20"/>
          <ac:spMkLst>
            <pc:docMk/>
            <pc:sldMk cId="2709918170" sldId="257"/>
            <ac:spMk id="30" creationId="{1E94681D-2A4C-4A8D-B9B5-31D440D0328D}"/>
          </ac:spMkLst>
        </pc:spChg>
        <pc:spChg chg="add del">
          <ac:chgData name="Usuário Convidado" userId="" providerId="Windows Live" clId="Web-{38BB4E36-CDA8-48C7-903C-D112C29082DF}" dt="2019-09-22T18:41:25.254" v="22"/>
          <ac:spMkLst>
            <pc:docMk/>
            <pc:sldMk cId="2709918170" sldId="257"/>
            <ac:spMk id="31" creationId="{9664D085-C814-4D74-BCE0-2059F0DC0434}"/>
          </ac:spMkLst>
        </pc:spChg>
        <pc:spChg chg="add del">
          <ac:chgData name="Usuário Convidado" userId="" providerId="Windows Live" clId="Web-{38BB4E36-CDA8-48C7-903C-D112C29082DF}" dt="2019-09-22T18:41:22.050" v="20"/>
          <ac:spMkLst>
            <pc:docMk/>
            <pc:sldMk cId="2709918170" sldId="257"/>
            <ac:spMk id="32" creationId="{4EC7E010-C712-408D-9787-0842AFC9F4BB}"/>
          </ac:spMkLst>
        </pc:spChg>
        <pc:spChg chg="add del">
          <ac:chgData name="Usuário Convidado" userId="" providerId="Windows Live" clId="Web-{38BB4E36-CDA8-48C7-903C-D112C29082DF}" dt="2019-09-22T18:41:27.988" v="24"/>
          <ac:spMkLst>
            <pc:docMk/>
            <pc:sldMk cId="2709918170" sldId="257"/>
            <ac:spMk id="33" creationId="{1E94681D-2A4C-4A8D-B9B5-31D440D0328D}"/>
          </ac:spMkLst>
        </pc:spChg>
        <pc:spChg chg="add del">
          <ac:chgData name="Usuário Convidado" userId="" providerId="Windows Live" clId="Web-{38BB4E36-CDA8-48C7-903C-D112C29082DF}" dt="2019-09-22T18:41:22.050" v="20"/>
          <ac:spMkLst>
            <pc:docMk/>
            <pc:sldMk cId="2709918170" sldId="257"/>
            <ac:spMk id="34" creationId="{0503FCEF-A9BA-4991-9220-E36615FB8B53}"/>
          </ac:spMkLst>
        </pc:spChg>
        <pc:spChg chg="add del">
          <ac:chgData name="Usuário Convidado" userId="" providerId="Windows Live" clId="Web-{38BB4E36-CDA8-48C7-903C-D112C29082DF}" dt="2019-09-22T18:41:27.988" v="24"/>
          <ac:spMkLst>
            <pc:docMk/>
            <pc:sldMk cId="2709918170" sldId="257"/>
            <ac:spMk id="35" creationId="{4EC7E010-C712-408D-9787-0842AFC9F4BB}"/>
          </ac:spMkLst>
        </pc:spChg>
        <pc:spChg chg="add del">
          <ac:chgData name="Usuário Convidado" userId="" providerId="Windows Live" clId="Web-{38BB4E36-CDA8-48C7-903C-D112C29082DF}" dt="2019-09-22T18:41:22.050" v="20"/>
          <ac:spMkLst>
            <pc:docMk/>
            <pc:sldMk cId="2709918170" sldId="257"/>
            <ac:spMk id="36" creationId="{A069235B-22DB-4231-8291-D64DA2CDEB4E}"/>
          </ac:spMkLst>
        </pc:spChg>
        <pc:spChg chg="add del">
          <ac:chgData name="Usuário Convidado" userId="" providerId="Windows Live" clId="Web-{38BB4E36-CDA8-48C7-903C-D112C29082DF}" dt="2019-09-22T18:41:27.988" v="24"/>
          <ac:spMkLst>
            <pc:docMk/>
            <pc:sldMk cId="2709918170" sldId="257"/>
            <ac:spMk id="37" creationId="{0503FCEF-A9BA-4991-9220-E36615FB8B53}"/>
          </ac:spMkLst>
        </pc:spChg>
        <pc:spChg chg="add del">
          <ac:chgData name="Usuário Convidado" userId="" providerId="Windows Live" clId="Web-{38BB4E36-CDA8-48C7-903C-D112C29082DF}" dt="2019-09-22T18:41:25.254" v="22"/>
          <ac:spMkLst>
            <pc:docMk/>
            <pc:sldMk cId="2709918170" sldId="257"/>
            <ac:spMk id="38" creationId="{DDA5539E-D8B4-4F5A-B46F-C304F5D7A847}"/>
          </ac:spMkLst>
        </pc:spChg>
        <pc:spChg chg="add del">
          <ac:chgData name="Usuário Convidado" userId="" providerId="Windows Live" clId="Web-{38BB4E36-CDA8-48C7-903C-D112C29082DF}" dt="2019-09-22T18:41:27.988" v="24"/>
          <ac:spMkLst>
            <pc:docMk/>
            <pc:sldMk cId="2709918170" sldId="257"/>
            <ac:spMk id="39" creationId="{A069235B-22DB-4231-8291-D64DA2CDEB4E}"/>
          </ac:spMkLst>
        </pc:spChg>
        <pc:spChg chg="add del">
          <ac:chgData name="Usuário Convidado" userId="" providerId="Windows Live" clId="Web-{38BB4E36-CDA8-48C7-903C-D112C29082DF}" dt="2019-09-22T18:41:32.082" v="26"/>
          <ac:spMkLst>
            <pc:docMk/>
            <pc:sldMk cId="2709918170" sldId="257"/>
            <ac:spMk id="40" creationId="{1E94681D-2A4C-4A8D-B9B5-31D440D0328D}"/>
          </ac:spMkLst>
        </pc:spChg>
        <pc:spChg chg="add del">
          <ac:chgData name="Usuário Convidado" userId="" providerId="Windows Live" clId="Web-{38BB4E36-CDA8-48C7-903C-D112C29082DF}" dt="2019-09-22T18:41:32.082" v="26"/>
          <ac:spMkLst>
            <pc:docMk/>
            <pc:sldMk cId="2709918170" sldId="257"/>
            <ac:spMk id="41" creationId="{4EC7E010-C712-408D-9787-0842AFC9F4BB}"/>
          </ac:spMkLst>
        </pc:spChg>
        <pc:spChg chg="add del">
          <ac:chgData name="Usuário Convidado" userId="" providerId="Windows Live" clId="Web-{38BB4E36-CDA8-48C7-903C-D112C29082DF}" dt="2019-09-22T18:41:32.082" v="26"/>
          <ac:spMkLst>
            <pc:docMk/>
            <pc:sldMk cId="2709918170" sldId="257"/>
            <ac:spMk id="42" creationId="{0503FCEF-A9BA-4991-9220-E36615FB8B53}"/>
          </ac:spMkLst>
        </pc:spChg>
        <pc:spChg chg="add del">
          <ac:chgData name="Usuário Convidado" userId="" providerId="Windows Live" clId="Web-{38BB4E36-CDA8-48C7-903C-D112C29082DF}" dt="2019-09-22T18:41:32.082" v="26"/>
          <ac:spMkLst>
            <pc:docMk/>
            <pc:sldMk cId="2709918170" sldId="257"/>
            <ac:spMk id="43" creationId="{9664D085-C814-4D74-BCE0-2059F0DC0434}"/>
          </ac:spMkLst>
        </pc:spChg>
        <pc:spChg chg="add del">
          <ac:chgData name="Usuário Convidado" userId="" providerId="Windows Live" clId="Web-{38BB4E36-CDA8-48C7-903C-D112C29082DF}" dt="2019-09-22T18:41:32.082" v="26"/>
          <ac:spMkLst>
            <pc:docMk/>
            <pc:sldMk cId="2709918170" sldId="257"/>
            <ac:spMk id="44" creationId="{DDA5539E-D8B4-4F5A-B46F-C304F5D7A847}"/>
          </ac:spMkLst>
        </pc:spChg>
        <pc:spChg chg="add del">
          <ac:chgData name="Usuário Convidado" userId="" providerId="Windows Live" clId="Web-{38BB4E36-CDA8-48C7-903C-D112C29082DF}" dt="2019-09-22T18:41:37.489" v="28"/>
          <ac:spMkLst>
            <pc:docMk/>
            <pc:sldMk cId="2709918170" sldId="257"/>
            <ac:spMk id="45" creationId="{1E94681D-2A4C-4A8D-B9B5-31D440D0328D}"/>
          </ac:spMkLst>
        </pc:spChg>
        <pc:spChg chg="add del">
          <ac:chgData name="Usuário Convidado" userId="" providerId="Windows Live" clId="Web-{38BB4E36-CDA8-48C7-903C-D112C29082DF}" dt="2019-09-22T18:41:37.489" v="28"/>
          <ac:spMkLst>
            <pc:docMk/>
            <pc:sldMk cId="2709918170" sldId="257"/>
            <ac:spMk id="46" creationId="{239EC50A-248F-46D1-97CD-65A2766F758B}"/>
          </ac:spMkLst>
        </pc:spChg>
        <pc:spChg chg="add del">
          <ac:chgData name="Usuário Convidado" userId="" providerId="Windows Live" clId="Web-{38BB4E36-CDA8-48C7-903C-D112C29082DF}" dt="2019-09-22T18:41:37.489" v="28"/>
          <ac:spMkLst>
            <pc:docMk/>
            <pc:sldMk cId="2709918170" sldId="257"/>
            <ac:spMk id="47" creationId="{B4C843F0-96F8-4DFC-93E8-E3533F223874}"/>
          </ac:spMkLst>
        </pc:spChg>
        <pc:spChg chg="add del">
          <ac:chgData name="Usuário Convidado" userId="" providerId="Windows Live" clId="Web-{38BB4E36-CDA8-48C7-903C-D112C29082DF}" dt="2019-09-22T18:41:44.989" v="32"/>
          <ac:spMkLst>
            <pc:docMk/>
            <pc:sldMk cId="2709918170" sldId="257"/>
            <ac:spMk id="48" creationId="{1E94681D-2A4C-4A8D-B9B5-31D440D0328D}"/>
          </ac:spMkLst>
        </pc:spChg>
        <pc:spChg chg="add del">
          <ac:chgData name="Usuário Convidado" userId="" providerId="Windows Live" clId="Web-{38BB4E36-CDA8-48C7-903C-D112C29082DF}" dt="2019-09-22T18:41:44.989" v="32"/>
          <ac:spMkLst>
            <pc:docMk/>
            <pc:sldMk cId="2709918170" sldId="257"/>
            <ac:spMk id="49" creationId="{4EC7E010-C712-408D-9787-0842AFC9F4BB}"/>
          </ac:spMkLst>
        </pc:spChg>
        <pc:spChg chg="add del">
          <ac:chgData name="Usuário Convidado" userId="" providerId="Windows Live" clId="Web-{38BB4E36-CDA8-48C7-903C-D112C29082DF}" dt="2019-09-22T18:41:44.989" v="32"/>
          <ac:spMkLst>
            <pc:docMk/>
            <pc:sldMk cId="2709918170" sldId="257"/>
            <ac:spMk id="50" creationId="{0503FCEF-A9BA-4991-9220-E36615FB8B53}"/>
          </ac:spMkLst>
        </pc:spChg>
        <pc:spChg chg="add del">
          <ac:chgData name="Usuário Convidado" userId="" providerId="Windows Live" clId="Web-{38BB4E36-CDA8-48C7-903C-D112C29082DF}" dt="2019-09-22T18:41:44.989" v="32"/>
          <ac:spMkLst>
            <pc:docMk/>
            <pc:sldMk cId="2709918170" sldId="257"/>
            <ac:spMk id="51" creationId="{9664D085-C814-4D74-BCE0-2059F0DC0434}"/>
          </ac:spMkLst>
        </pc:spChg>
        <pc:spChg chg="add del">
          <ac:chgData name="Usuário Convidado" userId="" providerId="Windows Live" clId="Web-{38BB4E36-CDA8-48C7-903C-D112C29082DF}" dt="2019-09-22T18:41:44.989" v="32"/>
          <ac:spMkLst>
            <pc:docMk/>
            <pc:sldMk cId="2709918170" sldId="257"/>
            <ac:spMk id="52" creationId="{DDA5539E-D8B4-4F5A-B46F-C304F5D7A847}"/>
          </ac:spMkLst>
        </pc:spChg>
        <pc:spChg chg="add">
          <ac:chgData name="Usuário Convidado" userId="" providerId="Windows Live" clId="Web-{38BB4E36-CDA8-48C7-903C-D112C29082DF}" dt="2019-09-22T18:41:44.989" v="32"/>
          <ac:spMkLst>
            <pc:docMk/>
            <pc:sldMk cId="2709918170" sldId="257"/>
            <ac:spMk id="57" creationId="{1E94681D-2A4C-4A8D-B9B5-31D440D0328D}"/>
          </ac:spMkLst>
        </pc:spChg>
        <pc:spChg chg="add">
          <ac:chgData name="Usuário Convidado" userId="" providerId="Windows Live" clId="Web-{38BB4E36-CDA8-48C7-903C-D112C29082DF}" dt="2019-09-22T18:41:44.989" v="32"/>
          <ac:spMkLst>
            <pc:docMk/>
            <pc:sldMk cId="2709918170" sldId="257"/>
            <ac:spMk id="59" creationId="{4EC7E010-C712-408D-9787-0842AFC9F4BB}"/>
          </ac:spMkLst>
        </pc:spChg>
        <pc:spChg chg="add">
          <ac:chgData name="Usuário Convidado" userId="" providerId="Windows Live" clId="Web-{38BB4E36-CDA8-48C7-903C-D112C29082DF}" dt="2019-09-22T18:41:44.989" v="32"/>
          <ac:spMkLst>
            <pc:docMk/>
            <pc:sldMk cId="2709918170" sldId="257"/>
            <ac:spMk id="61" creationId="{0503FCEF-A9BA-4991-9220-E36615FB8B53}"/>
          </ac:spMkLst>
        </pc:spChg>
        <pc:picChg chg="add mod">
          <ac:chgData name="Usuário Convidado" userId="" providerId="Windows Live" clId="Web-{38BB4E36-CDA8-48C7-903C-D112C29082DF}" dt="2019-09-22T18:41:58.958" v="36" actId="1076"/>
          <ac:picMkLst>
            <pc:docMk/>
            <pc:sldMk cId="2709918170" sldId="257"/>
            <ac:picMk id="2" creationId="{5D8F94E9-286B-4283-9334-889E8432C428}"/>
          </ac:picMkLst>
        </pc:picChg>
      </pc:sldChg>
      <pc:sldChg chg="addSp delSp modSp">
        <pc:chgData name="Usuário Convidado" userId="" providerId="Windows Live" clId="Web-{38BB4E36-CDA8-48C7-903C-D112C29082DF}" dt="2019-09-22T18:39:13.544" v="15" actId="1076"/>
        <pc:sldMkLst>
          <pc:docMk/>
          <pc:sldMk cId="3785781990" sldId="259"/>
        </pc:sldMkLst>
        <pc:spChg chg="mod">
          <ac:chgData name="Usuário Convidado" userId="" providerId="Windows Live" clId="Web-{38BB4E36-CDA8-48C7-903C-D112C29082DF}" dt="2019-09-22T18:38:18.432" v="8" actId="1076"/>
          <ac:spMkLst>
            <pc:docMk/>
            <pc:sldMk cId="3785781990" sldId="259"/>
            <ac:spMk id="3" creationId="{4663249E-77E9-49D9-8A6C-1B4EA15A9146}"/>
          </ac:spMkLst>
        </pc:spChg>
        <pc:spChg chg="del mod">
          <ac:chgData name="Usuário Convidado" userId="" providerId="Windows Live" clId="Web-{38BB4E36-CDA8-48C7-903C-D112C29082DF}" dt="2019-09-22T18:38:35.886" v="9"/>
          <ac:spMkLst>
            <pc:docMk/>
            <pc:sldMk cId="3785781990" sldId="259"/>
            <ac:spMk id="4" creationId="{97FE7384-614B-426F-AEFC-4CA32DA734D7}"/>
          </ac:spMkLst>
        </pc:spChg>
        <pc:spChg chg="add mod">
          <ac:chgData name="Usuário Convidado" userId="" providerId="Windows Live" clId="Web-{38BB4E36-CDA8-48C7-903C-D112C29082DF}" dt="2019-09-22T18:39:13.544" v="15" actId="1076"/>
          <ac:spMkLst>
            <pc:docMk/>
            <pc:sldMk cId="3785781990" sldId="259"/>
            <ac:spMk id="8" creationId="{6D33E01B-AE8E-4989-8499-9B02E21B2491}"/>
          </ac:spMkLst>
        </pc:spChg>
        <pc:picChg chg="add del mod ord modCrop">
          <ac:chgData name="Usuário Convidado" userId="" providerId="Windows Live" clId="Web-{38BB4E36-CDA8-48C7-903C-D112C29082DF}" dt="2019-09-22T18:39:02.935" v="12"/>
          <ac:picMkLst>
            <pc:docMk/>
            <pc:sldMk cId="3785781990" sldId="259"/>
            <ac:picMk id="5" creationId="{DAAAC929-0302-4240-BE5A-1F83E907029E}"/>
          </ac:picMkLst>
        </pc:picChg>
      </pc:sldChg>
      <pc:sldChg chg="new">
        <pc:chgData name="Usuário Convidado" userId="" providerId="Windows Live" clId="Web-{38BB4E36-CDA8-48C7-903C-D112C29082DF}" dt="2019-09-22T18:36:53.225" v="0"/>
        <pc:sldMkLst>
          <pc:docMk/>
          <pc:sldMk cId="404851151" sldId="260"/>
        </pc:sldMkLst>
      </pc:sldChg>
    </pc:docChg>
  </pc:docChgLst>
  <pc:docChgLst>
    <pc:chgData name="Utilizador Convidado" providerId="Windows Live" clId="Web-{0ABB03C0-1CE1-4417-941D-A2977DC3B2B2}"/>
    <pc:docChg chg="addSld delSld modSld modMainMaster">
      <pc:chgData name="Utilizador Convidado" userId="" providerId="Windows Live" clId="Web-{0ABB03C0-1CE1-4417-941D-A2977DC3B2B2}" dt="2019-04-24T11:04:19.734" v="121" actId="14100"/>
      <pc:docMkLst>
        <pc:docMk/>
      </pc:docMkLst>
    </pc:docChg>
  </pc:docChgLst>
  <pc:docChgLst>
    <pc:chgData name="Rafa Laio" userId="39a88ef1384fb8de" providerId="Windows Live" clId="Web-{959C2D92-D682-4094-971B-EBB4FEC031C6}"/>
    <pc:docChg chg="modSld">
      <pc:chgData name="Rafa Laio" userId="39a88ef1384fb8de" providerId="Windows Live" clId="Web-{959C2D92-D682-4094-971B-EBB4FEC031C6}" dt="2019-10-03T19:15:49.779" v="2"/>
      <pc:docMkLst>
        <pc:docMk/>
      </pc:docMkLst>
      <pc:sldChg chg="addSp delSp modSp">
        <pc:chgData name="Rafa Laio" userId="39a88ef1384fb8de" providerId="Windows Live" clId="Web-{959C2D92-D682-4094-971B-EBB4FEC031C6}" dt="2019-10-03T19:15:49.779" v="2"/>
        <pc:sldMkLst>
          <pc:docMk/>
          <pc:sldMk cId="3785781990" sldId="259"/>
        </pc:sldMkLst>
        <pc:spChg chg="add del">
          <ac:chgData name="Rafa Laio" userId="39a88ef1384fb8de" providerId="Windows Live" clId="Web-{959C2D92-D682-4094-971B-EBB4FEC031C6}" dt="2019-10-03T19:15:49.779" v="2"/>
          <ac:spMkLst>
            <pc:docMk/>
            <pc:sldMk cId="3785781990" sldId="259"/>
            <ac:spMk id="2" creationId="{D95C2F89-A4F7-4AA3-9972-D77664CE5249}"/>
          </ac:spMkLst>
        </pc:spChg>
        <pc:spChg chg="del">
          <ac:chgData name="Rafa Laio" userId="39a88ef1384fb8de" providerId="Windows Live" clId="Web-{959C2D92-D682-4094-971B-EBB4FEC031C6}" dt="2019-10-03T19:15:05.137" v="0"/>
          <ac:spMkLst>
            <pc:docMk/>
            <pc:sldMk cId="3785781990" sldId="259"/>
            <ac:spMk id="8" creationId="{6D33E01B-AE8E-4989-8499-9B02E21B2491}"/>
          </ac:spMkLst>
        </pc:spChg>
        <pc:picChg chg="add mod ord modCrop">
          <ac:chgData name="Rafa Laio" userId="39a88ef1384fb8de" providerId="Windows Live" clId="Web-{959C2D92-D682-4094-971B-EBB4FEC031C6}" dt="2019-10-03T19:15:05.137" v="0"/>
          <ac:picMkLst>
            <pc:docMk/>
            <pc:sldMk cId="3785781990" sldId="259"/>
            <ac:picMk id="4" creationId="{C9038C44-3CB0-403A-98B3-7AEDF519E973}"/>
          </ac:picMkLst>
        </pc:picChg>
        <pc:picChg chg="add del mod ord modCrop">
          <ac:chgData name="Rafa Laio" userId="39a88ef1384fb8de" providerId="Windows Live" clId="Web-{959C2D92-D682-4094-971B-EBB4FEC031C6}" dt="2019-10-03T19:15:49.779" v="2"/>
          <ac:picMkLst>
            <pc:docMk/>
            <pc:sldMk cId="3785781990" sldId="259"/>
            <ac:picMk id="6" creationId="{0FC8AEB7-FDC8-40C1-BE52-B2F23C5EE7F9}"/>
          </ac:picMkLst>
        </pc:picChg>
      </pc:sldChg>
    </pc:docChg>
  </pc:docChgLst>
  <pc:docChgLst>
    <pc:chgData name="Joao vitor Souza" userId="5119261566adb3d5" providerId="Windows Live" clId="Web-{119C3816-9367-4979-BDD2-08558D1010A8}"/>
    <pc:docChg chg="modSld">
      <pc:chgData name="Joao vitor Souza" userId="5119261566adb3d5" providerId="Windows Live" clId="Web-{119C3816-9367-4979-BDD2-08558D1010A8}" dt="2019-07-03T19:15:30.212" v="2" actId="1076"/>
      <pc:docMkLst>
        <pc:docMk/>
      </pc:docMkLst>
      <pc:sldChg chg="modSp">
        <pc:chgData name="Joao vitor Souza" userId="5119261566adb3d5" providerId="Windows Live" clId="Web-{119C3816-9367-4979-BDD2-08558D1010A8}" dt="2019-07-03T19:15:30.212" v="2" actId="1076"/>
        <pc:sldMkLst>
          <pc:docMk/>
          <pc:sldMk cId="63002160" sldId="256"/>
        </pc:sldMkLst>
        <pc:spChg chg="mod">
          <ac:chgData name="Joao vitor Souza" userId="5119261566adb3d5" providerId="Windows Live" clId="Web-{119C3816-9367-4979-BDD2-08558D1010A8}" dt="2019-07-03T19:15:26.446" v="0" actId="1076"/>
          <ac:spMkLst>
            <pc:docMk/>
            <pc:sldMk cId="63002160" sldId="256"/>
            <ac:spMk id="4" creationId="{C2A14A7C-54FC-4F88-AA68-8440A1DC6177}"/>
          </ac:spMkLst>
        </pc:spChg>
        <pc:spChg chg="mod">
          <ac:chgData name="Joao vitor Souza" userId="5119261566adb3d5" providerId="Windows Live" clId="Web-{119C3816-9367-4979-BDD2-08558D1010A8}" dt="2019-07-03T19:15:30.212" v="2" actId="1076"/>
          <ac:spMkLst>
            <pc:docMk/>
            <pc:sldMk cId="63002160" sldId="256"/>
            <ac:spMk id="5" creationId="{1BB90DED-B2D6-4B3B-9B49-938522EE219F}"/>
          </ac:spMkLst>
        </pc:spChg>
      </pc:sldChg>
    </pc:docChg>
  </pc:docChgLst>
  <pc:docChgLst>
    <pc:chgData name="Rafhaela Ferreira" userId="bc8984c5bc94d820" providerId="Windows Live" clId="Web-{0458E931-DDB4-401D-97D9-FECEDB21F0AD}"/>
    <pc:docChg chg="modSld">
      <pc:chgData name="Rafhaela Ferreira" userId="bc8984c5bc94d820" providerId="Windows Live" clId="Web-{0458E931-DDB4-401D-97D9-FECEDB21F0AD}" dt="2019-04-25T16:00:02.142" v="1" actId="1076"/>
      <pc:docMkLst>
        <pc:docMk/>
      </pc:docMkLst>
    </pc:docChg>
  </pc:docChgLst>
  <pc:docChgLst>
    <pc:chgData name="Gabriel Vargas" userId="b077ec8d040d448a" providerId="Windows Live" clId="Web-{E73BCFDB-48A3-4173-AAA0-C5744C791E7B}"/>
  </pc:docChgLst>
  <pc:docChgLst>
    <pc:chgData name="Brothers ." userId="2b1a1c19c9c1a5e4" providerId="Windows Live" clId="Web-{12AD8321-30C6-4A25-8296-2DF358878FB1}"/>
    <pc:docChg chg="addSld delSld modSld">
      <pc:chgData name="Brothers ." userId="2b1a1c19c9c1a5e4" providerId="Windows Live" clId="Web-{12AD8321-30C6-4A25-8296-2DF358878FB1}" dt="2019-06-06T23:43:01.747" v="55"/>
      <pc:docMkLst>
        <pc:docMk/>
      </pc:docMkLst>
    </pc:docChg>
  </pc:docChgLst>
  <pc:docChgLst>
    <pc:chgData name="Tia Rai van escolar" userId="fe6594cdf278b1bb" providerId="LiveId" clId="{67FF9761-5D20-4297-9625-44DFFD15302D}"/>
  </pc:docChgLst>
  <pc:docChgLst>
    <pc:chgData name="Usuário Convidado" providerId="Windows Live" clId="Web-{1F88D6DB-275C-4E0E-ABD3-BA6B518E822F}"/>
    <pc:docChg chg="modSld">
      <pc:chgData name="Usuário Convidado" userId="" providerId="Windows Live" clId="Web-{1F88D6DB-275C-4E0E-ABD3-BA6B518E822F}" dt="2019-05-29T03:25:16.063" v="0" actId="1076"/>
      <pc:docMkLst>
        <pc:docMk/>
      </pc:docMkLst>
    </pc:docChg>
  </pc:docChgLst>
  <pc:docChgLst>
    <pc:chgData name="Usuário Convidado" providerId="Windows Live" clId="Web-{B5EBB846-4DAB-4FB4-8467-184FED7F8D9E}"/>
  </pc:docChgLst>
  <pc:docChgLst>
    <pc:chgData name="Rafa Laio" userId="39a88ef1384fb8de" providerId="Windows Live" clId="Web-{5BBA062E-A441-4D05-B5DF-137311ECF970}"/>
    <pc:docChg chg="addSld delSld modSld">
      <pc:chgData name="Rafa Laio" userId="39a88ef1384fb8de" providerId="Windows Live" clId="Web-{5BBA062E-A441-4D05-B5DF-137311ECF970}" dt="2019-10-03T19:18:26.951" v="5"/>
      <pc:docMkLst>
        <pc:docMk/>
      </pc:docMkLst>
      <pc:sldChg chg="delSp">
        <pc:chgData name="Rafa Laio" userId="39a88ef1384fb8de" providerId="Windows Live" clId="Web-{5BBA062E-A441-4D05-B5DF-137311ECF970}" dt="2019-10-03T19:17:37.949" v="0"/>
        <pc:sldMkLst>
          <pc:docMk/>
          <pc:sldMk cId="2709918170" sldId="257"/>
        </pc:sldMkLst>
        <pc:picChg chg="del">
          <ac:chgData name="Rafa Laio" userId="39a88ef1384fb8de" providerId="Windows Live" clId="Web-{5BBA062E-A441-4D05-B5DF-137311ECF970}" dt="2019-10-03T19:17:37.949" v="0"/>
          <ac:picMkLst>
            <pc:docMk/>
            <pc:sldMk cId="2709918170" sldId="257"/>
            <ac:picMk id="3" creationId="{D0B74BCC-632E-4478-8828-BF64FEBF5651}"/>
          </ac:picMkLst>
        </pc:picChg>
      </pc:sldChg>
      <pc:sldChg chg="addSp delSp modSp">
        <pc:chgData name="Rafa Laio" userId="39a88ef1384fb8de" providerId="Windows Live" clId="Web-{5BBA062E-A441-4D05-B5DF-137311ECF970}" dt="2019-10-03T19:17:41.184" v="1"/>
        <pc:sldMkLst>
          <pc:docMk/>
          <pc:sldMk cId="3785781990" sldId="259"/>
        </pc:sldMkLst>
        <pc:spChg chg="add mod">
          <ac:chgData name="Rafa Laio" userId="39a88ef1384fb8de" providerId="Windows Live" clId="Web-{5BBA062E-A441-4D05-B5DF-137311ECF970}" dt="2019-10-03T19:17:41.184" v="1"/>
          <ac:spMkLst>
            <pc:docMk/>
            <pc:sldMk cId="3785781990" sldId="259"/>
            <ac:spMk id="6" creationId="{928B188D-5516-4E6E-9FA4-81E8CBEA7D78}"/>
          </ac:spMkLst>
        </pc:spChg>
        <pc:picChg chg="del">
          <ac:chgData name="Rafa Laio" userId="39a88ef1384fb8de" providerId="Windows Live" clId="Web-{5BBA062E-A441-4D05-B5DF-137311ECF970}" dt="2019-10-03T19:17:41.184" v="1"/>
          <ac:picMkLst>
            <pc:docMk/>
            <pc:sldMk cId="3785781990" sldId="259"/>
            <ac:picMk id="4" creationId="{C9038C44-3CB0-403A-98B3-7AEDF519E973}"/>
          </ac:picMkLst>
        </pc:picChg>
      </pc:sldChg>
      <pc:sldChg chg="new del">
        <pc:chgData name="Rafa Laio" userId="39a88ef1384fb8de" providerId="Windows Live" clId="Web-{5BBA062E-A441-4D05-B5DF-137311ECF970}" dt="2019-10-03T19:18:14.888" v="3"/>
        <pc:sldMkLst>
          <pc:docMk/>
          <pc:sldMk cId="2958872441" sldId="261"/>
        </pc:sldMkLst>
      </pc:sldChg>
      <pc:sldChg chg="new del">
        <pc:chgData name="Rafa Laio" userId="39a88ef1384fb8de" providerId="Windows Live" clId="Web-{5BBA062E-A441-4D05-B5DF-137311ECF970}" dt="2019-10-03T19:18:26.951" v="5"/>
        <pc:sldMkLst>
          <pc:docMk/>
          <pc:sldMk cId="3231031750" sldId="261"/>
        </pc:sldMkLst>
      </pc:sldChg>
    </pc:docChg>
  </pc:docChgLst>
  <pc:docChgLst>
    <pc:chgData userId="445239cdb4a3b5f5" providerId="LiveId" clId="{2D11A2EA-055D-DA4A-AF8F-D8E3C2FEFFB6}"/>
    <pc:docChg chg="modSld">
      <pc:chgData name="" userId="445239cdb4a3b5f5" providerId="LiveId" clId="{2D11A2EA-055D-DA4A-AF8F-D8E3C2FEFFB6}" dt="2019-05-06T03:52:13.699" v="0" actId="14100"/>
      <pc:docMkLst>
        <pc:docMk/>
      </pc:docMkLst>
    </pc:docChg>
  </pc:docChgLst>
  <pc:docChgLst>
    <pc:chgData name="Guest User" providerId="Windows Live" clId="Web-{F2F45CBE-351B-492F-875C-D4D8C878DA6E}"/>
  </pc:docChgLst>
  <pc:docChgLst>
    <pc:chgData name="Usuário Convidado" providerId="Windows Live" clId="Web-{5676718C-6917-4298-97FB-E8DB9C0CAA86}"/>
    <pc:docChg chg="addSld modSld">
      <pc:chgData name="Usuário Convidado" userId="" providerId="Windows Live" clId="Web-{5676718C-6917-4298-97FB-E8DB9C0CAA86}" dt="2019-07-06T01:33:29.097" v="2"/>
      <pc:docMkLst>
        <pc:docMk/>
      </pc:docMkLst>
      <pc:sldChg chg="modSp">
        <pc:chgData name="Usuário Convidado" userId="" providerId="Windows Live" clId="Web-{5676718C-6917-4298-97FB-E8DB9C0CAA86}" dt="2019-07-06T01:33:10.034" v="1" actId="14100"/>
        <pc:sldMkLst>
          <pc:docMk/>
          <pc:sldMk cId="63002160" sldId="256"/>
        </pc:sldMkLst>
        <pc:spChg chg="mod">
          <ac:chgData name="Usuário Convidado" userId="" providerId="Windows Live" clId="Web-{5676718C-6917-4298-97FB-E8DB9C0CAA86}" dt="2019-07-06T01:33:10.034" v="1" actId="14100"/>
          <ac:spMkLst>
            <pc:docMk/>
            <pc:sldMk cId="63002160" sldId="256"/>
            <ac:spMk id="4" creationId="{C2A14A7C-54FC-4F88-AA68-8440A1DC6177}"/>
          </ac:spMkLst>
        </pc:spChg>
      </pc:sldChg>
      <pc:sldChg chg="new">
        <pc:chgData name="Usuário Convidado" userId="" providerId="Windows Live" clId="Web-{5676718C-6917-4298-97FB-E8DB9C0CAA86}" dt="2019-07-06T01:33:29.097" v="2"/>
        <pc:sldMkLst>
          <pc:docMk/>
          <pc:sldMk cId="2709918170" sldId="257"/>
        </pc:sldMkLst>
      </pc:sldChg>
    </pc:docChg>
  </pc:docChgLst>
  <pc:docChgLst>
    <pc:chgData name="Usuário Convidado" providerId="Windows Live" clId="Web-{810B6A1E-9D94-457A-B425-DBC5BC091650}"/>
  </pc:docChgLst>
  <pc:docChgLst>
    <pc:chgData name="Usuário Convidado" providerId="Windows Live" clId="Web-{A5E49F83-786F-47BD-BCB5-3D7986A4AFD4}"/>
    <pc:docChg chg="modSld">
      <pc:chgData name="Usuário Convidado" userId="" providerId="Windows Live" clId="Web-{A5E49F83-786F-47BD-BCB5-3D7986A4AFD4}" dt="2019-08-31T20:49:13.632" v="0"/>
      <pc:docMkLst>
        <pc:docMk/>
      </pc:docMkLst>
      <pc:sldChg chg="delSp">
        <pc:chgData name="Usuário Convidado" userId="" providerId="Windows Live" clId="Web-{A5E49F83-786F-47BD-BCB5-3D7986A4AFD4}" dt="2019-08-31T20:49:13.632" v="0"/>
        <pc:sldMkLst>
          <pc:docMk/>
          <pc:sldMk cId="2709918170" sldId="257"/>
        </pc:sldMkLst>
        <pc:picChg chg="del">
          <ac:chgData name="Usuário Convidado" userId="" providerId="Windows Live" clId="Web-{A5E49F83-786F-47BD-BCB5-3D7986A4AFD4}" dt="2019-08-31T20:49:13.632" v="0"/>
          <ac:picMkLst>
            <pc:docMk/>
            <pc:sldMk cId="2709918170" sldId="257"/>
            <ac:picMk id="18" creationId="{A97CBBE5-716B-479D-8FD5-3E9922EF4247}"/>
          </ac:picMkLst>
        </pc:picChg>
      </pc:sldChg>
    </pc:docChg>
  </pc:docChgLst>
  <pc:docChgLst>
    <pc:chgData name="Tia Rai van escolar" userId="fe6594cdf278b1bb" providerId="Windows Live" clId="Web-{E8D9B0CF-2DC9-4ABB-B272-7F746485F241}"/>
  </pc:docChgLst>
  <pc:docChgLst>
    <pc:chgData name="Usuário Convidado" providerId="Windows Live" clId="Web-{B707B2FB-6845-4EB4-B7F9-E94B325EC494}"/>
  </pc:docChgLst>
  <pc:docChgLst>
    <pc:chgData name="Leonardo Bonetto" userId="d1c9503e98e90021" providerId="Windows Live" clId="Web-{A82CF010-1AD7-477D-A85C-2D6624D494C5}"/>
  </pc:docChgLst>
  <pc:docChgLst>
    <pc:chgData name="Usuário Convidado" providerId="Windows Live" clId="Web-{EE0D6FD0-CEC5-4EA6-94D9-6F375A106CB5}"/>
  </pc:docChgLst>
  <pc:docChgLst>
    <pc:chgData name="Rafa Laio" userId="39a88ef1384fb8de" providerId="Windows Live" clId="Web-{E0D55F9D-B5E0-47B1-9E70-FFCD576EA015}"/>
    <pc:docChg chg="modSld">
      <pc:chgData name="Rafa Laio" userId="39a88ef1384fb8de" providerId="Windows Live" clId="Web-{E0D55F9D-B5E0-47B1-9E70-FFCD576EA015}" dt="2019-10-03T18:49:29.074" v="1"/>
      <pc:docMkLst>
        <pc:docMk/>
      </pc:docMkLst>
      <pc:sldChg chg="addSp delSp modSp">
        <pc:chgData name="Rafa Laio" userId="39a88ef1384fb8de" providerId="Windows Live" clId="Web-{E0D55F9D-B5E0-47B1-9E70-FFCD576EA015}" dt="2019-10-03T18:49:29.074" v="1"/>
        <pc:sldMkLst>
          <pc:docMk/>
          <pc:sldMk cId="2709918170" sldId="257"/>
        </pc:sldMkLst>
        <pc:picChg chg="del">
          <ac:chgData name="Rafa Laio" userId="39a88ef1384fb8de" providerId="Windows Live" clId="Web-{E0D55F9D-B5E0-47B1-9E70-FFCD576EA015}" dt="2019-10-03T18:48:17.261" v="0"/>
          <ac:picMkLst>
            <pc:docMk/>
            <pc:sldMk cId="2709918170" sldId="257"/>
            <ac:picMk id="2" creationId="{5D8F94E9-286B-4283-9334-889E8432C428}"/>
          </ac:picMkLst>
        </pc:picChg>
        <pc:picChg chg="add mod">
          <ac:chgData name="Rafa Laio" userId="39a88ef1384fb8de" providerId="Windows Live" clId="Web-{E0D55F9D-B5E0-47B1-9E70-FFCD576EA015}" dt="2019-10-03T18:49:29.074" v="1"/>
          <ac:picMkLst>
            <pc:docMk/>
            <pc:sldMk cId="2709918170" sldId="257"/>
            <ac:picMk id="3" creationId="{D0B74BCC-632E-4478-8828-BF64FEBF5651}"/>
          </ac:picMkLst>
        </pc:picChg>
      </pc:sldChg>
    </pc:docChg>
  </pc:docChgLst>
  <pc:docChgLst>
    <pc:chgData name="Usuário Convidado" providerId="Windows Live" clId="Web-{456EDBCB-214F-47EF-8882-C08700D84890}"/>
  </pc:docChgLst>
  <pc:docChgLst>
    <pc:chgData name="Rafa Laio" userId="39a88ef1384fb8de" providerId="Windows Live" clId="Web-{A7AD2C64-D978-487B-86FB-C7CAA5F1240C}"/>
    <pc:docChg chg="addSld delSld modSld">
      <pc:chgData name="Rafa Laio" userId="39a88ef1384fb8de" providerId="Windows Live" clId="Web-{A7AD2C64-D978-487B-86FB-C7CAA5F1240C}" dt="2019-10-03T19:39:43.126" v="113"/>
      <pc:docMkLst>
        <pc:docMk/>
      </pc:docMkLst>
      <pc:sldChg chg="addSp delSp modSp">
        <pc:chgData name="Rafa Laio" userId="39a88ef1384fb8de" providerId="Windows Live" clId="Web-{A7AD2C64-D978-487B-86FB-C7CAA5F1240C}" dt="2019-10-03T19:23:17.151" v="8" actId="14100"/>
        <pc:sldMkLst>
          <pc:docMk/>
          <pc:sldMk cId="2709918170" sldId="257"/>
        </pc:sldMkLst>
        <pc:picChg chg="add del mod">
          <ac:chgData name="Rafa Laio" userId="39a88ef1384fb8de" providerId="Windows Live" clId="Web-{A7AD2C64-D978-487B-86FB-C7CAA5F1240C}" dt="2019-10-03T19:20:36.176" v="1"/>
          <ac:picMkLst>
            <pc:docMk/>
            <pc:sldMk cId="2709918170" sldId="257"/>
            <ac:picMk id="2" creationId="{A155CB0C-42FA-4024-BAA2-D0B932B2E45C}"/>
          </ac:picMkLst>
        </pc:picChg>
        <pc:picChg chg="add mod">
          <ac:chgData name="Rafa Laio" userId="39a88ef1384fb8de" providerId="Windows Live" clId="Web-{A7AD2C64-D978-487B-86FB-C7CAA5F1240C}" dt="2019-10-03T19:23:17.151" v="8" actId="14100"/>
          <ac:picMkLst>
            <pc:docMk/>
            <pc:sldMk cId="2709918170" sldId="257"/>
            <ac:picMk id="4" creationId="{98654B82-3BED-4879-B92D-602E66BF5CED}"/>
          </ac:picMkLst>
        </pc:picChg>
      </pc:sldChg>
      <pc:sldChg chg="addSp delSp modSp">
        <pc:chgData name="Rafa Laio" userId="39a88ef1384fb8de" providerId="Windows Live" clId="Web-{A7AD2C64-D978-487B-86FB-C7CAA5F1240C}" dt="2019-10-03T19:26:20.299" v="18" actId="14100"/>
        <pc:sldMkLst>
          <pc:docMk/>
          <pc:sldMk cId="3785781990" sldId="259"/>
        </pc:sldMkLst>
        <pc:spChg chg="del">
          <ac:chgData name="Rafa Laio" userId="39a88ef1384fb8de" providerId="Windows Live" clId="Web-{A7AD2C64-D978-487B-86FB-C7CAA5F1240C}" dt="2019-10-03T19:25:26.282" v="13"/>
          <ac:spMkLst>
            <pc:docMk/>
            <pc:sldMk cId="3785781990" sldId="259"/>
            <ac:spMk id="2" creationId="{D95C2F89-A4F7-4AA3-9972-D77664CE5249}"/>
          </ac:spMkLst>
        </pc:spChg>
        <pc:spChg chg="del">
          <ac:chgData name="Rafa Laio" userId="39a88ef1384fb8de" providerId="Windows Live" clId="Web-{A7AD2C64-D978-487B-86FB-C7CAA5F1240C}" dt="2019-10-03T19:25:05.296" v="11"/>
          <ac:spMkLst>
            <pc:docMk/>
            <pc:sldMk cId="3785781990" sldId="259"/>
            <ac:spMk id="3" creationId="{4663249E-77E9-49D9-8A6C-1B4EA15A9146}"/>
          </ac:spMkLst>
        </pc:spChg>
        <pc:spChg chg="del">
          <ac:chgData name="Rafa Laio" userId="39a88ef1384fb8de" providerId="Windows Live" clId="Web-{A7AD2C64-D978-487B-86FB-C7CAA5F1240C}" dt="2019-10-03T19:24:18.669" v="9"/>
          <ac:spMkLst>
            <pc:docMk/>
            <pc:sldMk cId="3785781990" sldId="259"/>
            <ac:spMk id="6" creationId="{928B188D-5516-4E6E-9FA4-81E8CBEA7D78}"/>
          </ac:spMkLst>
        </pc:spChg>
        <pc:picChg chg="add mod ord modCrop">
          <ac:chgData name="Rafa Laio" userId="39a88ef1384fb8de" providerId="Windows Live" clId="Web-{A7AD2C64-D978-487B-86FB-C7CAA5F1240C}" dt="2019-10-03T19:26:20.299" v="18" actId="14100"/>
          <ac:picMkLst>
            <pc:docMk/>
            <pc:sldMk cId="3785781990" sldId="259"/>
            <ac:picMk id="4" creationId="{936E7D86-6DD4-494C-88CF-F88B48DE3D2B}"/>
          </ac:picMkLst>
        </pc:picChg>
        <pc:picChg chg="add mod ord modCrop">
          <ac:chgData name="Rafa Laio" userId="39a88ef1384fb8de" providerId="Windows Live" clId="Web-{A7AD2C64-D978-487B-86FB-C7CAA5F1240C}" dt="2019-10-03T19:26:11.423" v="16" actId="14100"/>
          <ac:picMkLst>
            <pc:docMk/>
            <pc:sldMk cId="3785781990" sldId="259"/>
            <ac:picMk id="7" creationId="{94175C51-4608-41A8-B5AD-CFAA50CFB03B}"/>
          </ac:picMkLst>
        </pc:picChg>
        <pc:picChg chg="add mod ord modCrop">
          <ac:chgData name="Rafa Laio" userId="39a88ef1384fb8de" providerId="Windows Live" clId="Web-{A7AD2C64-D978-487B-86FB-C7CAA5F1240C}" dt="2019-10-03T19:25:35.141" v="14"/>
          <ac:picMkLst>
            <pc:docMk/>
            <pc:sldMk cId="3785781990" sldId="259"/>
            <ac:picMk id="9" creationId="{1139DC87-8D1E-4004-9CC2-CA2D37048085}"/>
          </ac:picMkLst>
        </pc:picChg>
      </pc:sldChg>
      <pc:sldChg chg="modSp add del replId">
        <pc:chgData name="Rafa Laio" userId="39a88ef1384fb8de" providerId="Windows Live" clId="Web-{A7AD2C64-D978-487B-86FB-C7CAA5F1240C}" dt="2019-10-03T19:28:38.132" v="22"/>
        <pc:sldMkLst>
          <pc:docMk/>
          <pc:sldMk cId="2485336643" sldId="261"/>
        </pc:sldMkLst>
        <pc:picChg chg="mod modCrop">
          <ac:chgData name="Rafa Laio" userId="39a88ef1384fb8de" providerId="Windows Live" clId="Web-{A7AD2C64-D978-487B-86FB-C7CAA5F1240C}" dt="2019-10-03T19:27:31.192" v="21"/>
          <ac:picMkLst>
            <pc:docMk/>
            <pc:sldMk cId="2485336643" sldId="261"/>
            <ac:picMk id="4" creationId="{936E7D86-6DD4-494C-88CF-F88B48DE3D2B}"/>
          </ac:picMkLst>
        </pc:picChg>
      </pc:sldChg>
      <pc:sldChg chg="addSp delSp modSp add replId addAnim modAnim">
        <pc:chgData name="Rafa Laio" userId="39a88ef1384fb8de" providerId="Windows Live" clId="Web-{A7AD2C64-D978-487B-86FB-C7CAA5F1240C}" dt="2019-10-03T19:39:43.126" v="113"/>
        <pc:sldMkLst>
          <pc:docMk/>
          <pc:sldMk cId="3925570525" sldId="261"/>
        </pc:sldMkLst>
        <pc:spChg chg="add del mod">
          <ac:chgData name="Rafa Laio" userId="39a88ef1384fb8de" providerId="Windows Live" clId="Web-{A7AD2C64-D978-487B-86FB-C7CAA5F1240C}" dt="2019-10-03T19:33:15.049" v="53"/>
          <ac:spMkLst>
            <pc:docMk/>
            <pc:sldMk cId="3925570525" sldId="261"/>
            <ac:spMk id="2" creationId="{544F08A6-DCD7-48E2-AD8A-1F648E23177B}"/>
          </ac:spMkLst>
        </pc:spChg>
        <pc:spChg chg="add del mod">
          <ac:chgData name="Rafa Laio" userId="39a88ef1384fb8de" providerId="Windows Live" clId="Web-{A7AD2C64-D978-487B-86FB-C7CAA5F1240C}" dt="2019-10-03T19:34:34.554" v="61"/>
          <ac:spMkLst>
            <pc:docMk/>
            <pc:sldMk cId="3925570525" sldId="261"/>
            <ac:spMk id="3" creationId="{1CA704CF-1FDD-4647-9856-9B5A119CB5CD}"/>
          </ac:spMkLst>
        </pc:spChg>
        <pc:spChg chg="add del mod">
          <ac:chgData name="Rafa Laio" userId="39a88ef1384fb8de" providerId="Windows Live" clId="Web-{A7AD2C64-D978-487B-86FB-C7CAA5F1240C}" dt="2019-10-03T19:35:38.460" v="71"/>
          <ac:spMkLst>
            <pc:docMk/>
            <pc:sldMk cId="3925570525" sldId="261"/>
            <ac:spMk id="5" creationId="{A7118C38-E772-414C-A731-EFD3E1731C00}"/>
          </ac:spMkLst>
        </pc:spChg>
        <pc:spChg chg="add mod">
          <ac:chgData name="Rafa Laio" userId="39a88ef1384fb8de" providerId="Windows Live" clId="Web-{A7AD2C64-D978-487B-86FB-C7CAA5F1240C}" dt="2019-10-03T19:39:02.844" v="108" actId="1076"/>
          <ac:spMkLst>
            <pc:docMk/>
            <pc:sldMk cId="3925570525" sldId="261"/>
            <ac:spMk id="6" creationId="{45BCE3E2-AE78-43C7-B6AC-7096907C88DC}"/>
          </ac:spMkLst>
        </pc:spChg>
        <pc:spChg chg="add mod">
          <ac:chgData name="Rafa Laio" userId="39a88ef1384fb8de" providerId="Windows Live" clId="Web-{A7AD2C64-D978-487B-86FB-C7CAA5F1240C}" dt="2019-10-03T19:39:13.484" v="109" actId="1076"/>
          <ac:spMkLst>
            <pc:docMk/>
            <pc:sldMk cId="3925570525" sldId="261"/>
            <ac:spMk id="8" creationId="{30672613-A6AA-47B5-B6C9-FDD86FE82D30}"/>
          </ac:spMkLst>
        </pc:spChg>
        <pc:picChg chg="mod">
          <ac:chgData name="Rafa Laio" userId="39a88ef1384fb8de" providerId="Windows Live" clId="Web-{A7AD2C64-D978-487B-86FB-C7CAA5F1240C}" dt="2019-10-03T19:30:48.012" v="41" actId="1076"/>
          <ac:picMkLst>
            <pc:docMk/>
            <pc:sldMk cId="3925570525" sldId="261"/>
            <ac:picMk id="4" creationId="{936E7D86-6DD4-494C-88CF-F88B48DE3D2B}"/>
          </ac:picMkLst>
        </pc:picChg>
        <pc:picChg chg="mod">
          <ac:chgData name="Rafa Laio" userId="39a88ef1384fb8de" providerId="Windows Live" clId="Web-{A7AD2C64-D978-487B-86FB-C7CAA5F1240C}" dt="2019-10-03T19:30:37.355" v="40"/>
          <ac:picMkLst>
            <pc:docMk/>
            <pc:sldMk cId="3925570525" sldId="261"/>
            <ac:picMk id="7" creationId="{94175C51-4608-41A8-B5AD-CFAA50CFB03B}"/>
          </ac:picMkLst>
        </pc:picChg>
        <pc:picChg chg="mod">
          <ac:chgData name="Rafa Laio" userId="39a88ef1384fb8de" providerId="Windows Live" clId="Web-{A7AD2C64-D978-487B-86FB-C7CAA5F1240C}" dt="2019-10-03T19:29:48.994" v="31"/>
          <ac:picMkLst>
            <pc:docMk/>
            <pc:sldMk cId="3925570525" sldId="261"/>
            <ac:picMk id="9" creationId="{1139DC87-8D1E-4004-9CC2-CA2D37048085}"/>
          </ac:picMkLst>
        </pc:picChg>
      </pc:sldChg>
    </pc:docChg>
  </pc:docChgLst>
  <pc:docChgLst>
    <pc:chgData name="maria gildete silva" userId="10f64cb32871d3c8" providerId="Windows Live" clId="Web-{47EE7D39-F590-4761-9078-550778000F4D}"/>
    <pc:docChg chg="addSld">
      <pc:chgData name="maria gildete silva" userId="10f64cb32871d3c8" providerId="Windows Live" clId="Web-{47EE7D39-F590-4761-9078-550778000F4D}" dt="2019-05-13T18:24:30.744" v="0"/>
      <pc:docMkLst>
        <pc:docMk/>
      </pc:docMkLst>
    </pc:docChg>
  </pc:docChgLst>
  <pc:docChgLst>
    <pc:chgData name="Mike Reis" userId="ad086590a736123e" providerId="Windows Live" clId="Web-{7EB02C47-C37D-40EF-A2DF-EC6A54AE68A5}"/>
    <pc:docChg chg="delSld">
      <pc:chgData name="Mike Reis" userId="ad086590a736123e" providerId="Windows Live" clId="Web-{7EB02C47-C37D-40EF-A2DF-EC6A54AE68A5}" dt="2019-08-12T13:28:19.569" v="1"/>
      <pc:docMkLst>
        <pc:docMk/>
      </pc:docMkLst>
      <pc:sldChg chg="del">
        <pc:chgData name="Mike Reis" userId="ad086590a736123e" providerId="Windows Live" clId="Web-{7EB02C47-C37D-40EF-A2DF-EC6A54AE68A5}" dt="2019-08-12T13:28:19.569" v="1"/>
        <pc:sldMkLst>
          <pc:docMk/>
          <pc:sldMk cId="63002160" sldId="256"/>
        </pc:sldMkLst>
      </pc:sldChg>
      <pc:sldChg chg="del">
        <pc:chgData name="Mike Reis" userId="ad086590a736123e" providerId="Windows Live" clId="Web-{7EB02C47-C37D-40EF-A2DF-EC6A54AE68A5}" dt="2019-08-12T13:28:18.460" v="0"/>
        <pc:sldMkLst>
          <pc:docMk/>
          <pc:sldMk cId="3293266832" sldId="259"/>
        </pc:sldMkLst>
      </pc:sldChg>
    </pc:docChg>
  </pc:docChgLst>
  <pc:docChgLst>
    <pc:chgData name="Joao vitor Souza" userId="5119261566adb3d5" providerId="Windows Live" clId="Web-{30A8A793-6BD8-4348-A5AD-B6CA30353423}"/>
    <pc:docChg chg="modSld">
      <pc:chgData name="Joao vitor Souza" userId="5119261566adb3d5" providerId="Windows Live" clId="Web-{30A8A793-6BD8-4348-A5AD-B6CA30353423}" dt="2019-07-03T18:59:33.820" v="1" actId="1076"/>
      <pc:docMkLst>
        <pc:docMk/>
      </pc:docMkLst>
      <pc:sldChg chg="modSp">
        <pc:chgData name="Joao vitor Souza" userId="5119261566adb3d5" providerId="Windows Live" clId="Web-{30A8A793-6BD8-4348-A5AD-B6CA30353423}" dt="2019-07-03T18:59:33.820" v="1" actId="1076"/>
        <pc:sldMkLst>
          <pc:docMk/>
          <pc:sldMk cId="63002160" sldId="256"/>
        </pc:sldMkLst>
        <pc:spChg chg="mod">
          <ac:chgData name="Joao vitor Souza" userId="5119261566adb3d5" providerId="Windows Live" clId="Web-{30A8A793-6BD8-4348-A5AD-B6CA30353423}" dt="2019-07-03T18:59:23.602" v="0" actId="1076"/>
          <ac:spMkLst>
            <pc:docMk/>
            <pc:sldMk cId="63002160" sldId="256"/>
            <ac:spMk id="4" creationId="{C2A14A7C-54FC-4F88-AA68-8440A1DC6177}"/>
          </ac:spMkLst>
        </pc:spChg>
        <pc:spChg chg="mod">
          <ac:chgData name="Joao vitor Souza" userId="5119261566adb3d5" providerId="Windows Live" clId="Web-{30A8A793-6BD8-4348-A5AD-B6CA30353423}" dt="2019-07-03T18:59:33.820" v="1" actId="1076"/>
          <ac:spMkLst>
            <pc:docMk/>
            <pc:sldMk cId="63002160" sldId="256"/>
            <ac:spMk id="5" creationId="{1BB90DED-B2D6-4B3B-9B49-938522EE219F}"/>
          </ac:spMkLst>
        </pc:spChg>
      </pc:sldChg>
    </pc:docChg>
  </pc:docChgLst>
  <pc:docChgLst>
    <pc:chgData name="Guest User" providerId="Windows Live" clId="Web-{77E2D4C6-C54B-4B46-864A-A5F648ADB2BB}"/>
    <pc:docChg chg="addSld delSld modSld">
      <pc:chgData name="Guest User" userId="" providerId="Windows Live" clId="Web-{77E2D4C6-C54B-4B46-864A-A5F648ADB2BB}" dt="2019-07-02T20:10:43.709" v="76" actId="14100"/>
      <pc:docMkLst>
        <pc:docMk/>
      </pc:docMkLst>
      <pc:sldChg chg="addSp delSp modSp new modTransition addAnim modAnim">
        <pc:chgData name="Guest User" userId="" providerId="Windows Live" clId="Web-{77E2D4C6-C54B-4B46-864A-A5F648ADB2BB}" dt="2019-07-02T20:10:43.709" v="76" actId="14100"/>
        <pc:sldMkLst>
          <pc:docMk/>
          <pc:sldMk cId="63002160" sldId="256"/>
        </pc:sldMkLst>
        <pc:spChg chg="del">
          <ac:chgData name="Guest User" userId="" providerId="Windows Live" clId="Web-{77E2D4C6-C54B-4B46-864A-A5F648ADB2BB}" dt="2019-07-02T20:02:00.302" v="41"/>
          <ac:spMkLst>
            <pc:docMk/>
            <pc:sldMk cId="63002160" sldId="256"/>
            <ac:spMk id="2" creationId="{F9FFEDCC-372B-4A0D-8626-A4D4453FFE07}"/>
          </ac:spMkLst>
        </pc:spChg>
        <pc:spChg chg="del mod">
          <ac:chgData name="Guest User" userId="" providerId="Windows Live" clId="Web-{77E2D4C6-C54B-4B46-864A-A5F648ADB2BB}" dt="2019-07-02T20:01:57.848" v="40"/>
          <ac:spMkLst>
            <pc:docMk/>
            <pc:sldMk cId="63002160" sldId="256"/>
            <ac:spMk id="3" creationId="{6EB8C9F0-E08A-4891-BD9A-EE68DEBBA021}"/>
          </ac:spMkLst>
        </pc:spChg>
        <pc:spChg chg="add mod">
          <ac:chgData name="Guest User" userId="" providerId="Windows Live" clId="Web-{77E2D4C6-C54B-4B46-864A-A5F648ADB2BB}" dt="2019-07-02T20:05:13.323" v="68" actId="1076"/>
          <ac:spMkLst>
            <pc:docMk/>
            <pc:sldMk cId="63002160" sldId="256"/>
            <ac:spMk id="4" creationId="{C2A14A7C-54FC-4F88-AA68-8440A1DC6177}"/>
          </ac:spMkLst>
        </pc:spChg>
        <pc:spChg chg="add mod">
          <ac:chgData name="Guest User" userId="" providerId="Windows Live" clId="Web-{77E2D4C6-C54B-4B46-864A-A5F648ADB2BB}" dt="2019-07-02T20:10:43.709" v="76" actId="14100"/>
          <ac:spMkLst>
            <pc:docMk/>
            <pc:sldMk cId="63002160" sldId="256"/>
            <ac:spMk id="5" creationId="{1BB90DED-B2D6-4B3B-9B49-938522EE219F}"/>
          </ac:spMkLst>
        </pc:spChg>
      </pc:sldChg>
      <pc:sldChg chg="addSp delSp modSp del mod modClrScheme chgLayout">
        <pc:chgData name="Guest User" userId="" providerId="Windows Live" clId="Web-{77E2D4C6-C54B-4B46-864A-A5F648ADB2BB}" dt="2019-07-02T20:01:27.019" v="31"/>
        <pc:sldMkLst>
          <pc:docMk/>
          <pc:sldMk cId="187521025" sldId="257"/>
        </pc:sldMkLst>
        <pc:spChg chg="add del mod">
          <ac:chgData name="Guest User" userId="" providerId="Windows Live" clId="Web-{77E2D4C6-C54B-4B46-864A-A5F648ADB2BB}" dt="2019-07-02T19:59:38.469" v="16"/>
          <ac:spMkLst>
            <pc:docMk/>
            <pc:sldMk cId="187521025" sldId="257"/>
            <ac:spMk id="3" creationId="{C50F97C0-0D5F-4963-A9EA-7B79686A1618}"/>
          </ac:spMkLst>
        </pc:spChg>
        <pc:spChg chg="del mod">
          <ac:chgData name="Guest User" userId="" providerId="Windows Live" clId="Web-{77E2D4C6-C54B-4B46-864A-A5F648ADB2BB}" dt="2019-07-02T19:59:10.390" v="9"/>
          <ac:spMkLst>
            <pc:docMk/>
            <pc:sldMk cId="187521025" sldId="257"/>
            <ac:spMk id="4" creationId="{E1D5A655-DDDB-432A-A659-603439957AE2}"/>
          </ac:spMkLst>
        </pc:spChg>
        <pc:spChg chg="add del mod">
          <ac:chgData name="Guest User" userId="" providerId="Windows Live" clId="Web-{77E2D4C6-C54B-4B46-864A-A5F648ADB2BB}" dt="2019-07-02T19:59:56.907" v="18"/>
          <ac:spMkLst>
            <pc:docMk/>
            <pc:sldMk cId="187521025" sldId="257"/>
            <ac:spMk id="5" creationId="{A12110E7-519F-414D-9EB8-1F33CD958E62}"/>
          </ac:spMkLst>
        </pc:spChg>
        <pc:spChg chg="add del mod">
          <ac:chgData name="Guest User" userId="" providerId="Windows Live" clId="Web-{77E2D4C6-C54B-4B46-864A-A5F648ADB2BB}" dt="2019-07-02T20:01:01.019" v="29"/>
          <ac:spMkLst>
            <pc:docMk/>
            <pc:sldMk cId="187521025" sldId="257"/>
            <ac:spMk id="6" creationId="{4465D441-2DD4-4545-89F6-6575CE5BB1D3}"/>
          </ac:spMkLst>
        </pc:spChg>
        <pc:spChg chg="add del mod">
          <ac:chgData name="Guest User" userId="" providerId="Windows Live" clId="Web-{77E2D4C6-C54B-4B46-864A-A5F648ADB2BB}" dt="2019-07-02T20:01:24.785" v="30"/>
          <ac:spMkLst>
            <pc:docMk/>
            <pc:sldMk cId="187521025" sldId="257"/>
            <ac:spMk id="9" creationId="{4CE5FE23-F6FF-44AC-8CD4-37442D35D475}"/>
          </ac:spMkLst>
        </pc:spChg>
        <pc:picChg chg="del mod">
          <ac:chgData name="Guest User" userId="" providerId="Windows Live" clId="Web-{77E2D4C6-C54B-4B46-864A-A5F648ADB2BB}" dt="2019-07-02T19:59:36.250" v="14"/>
          <ac:picMkLst>
            <pc:docMk/>
            <pc:sldMk cId="187521025" sldId="257"/>
            <ac:picMk id="7" creationId="{323EAF93-D75A-42C3-AB3F-5F964F4116B4}"/>
          </ac:picMkLst>
        </pc:picChg>
      </pc:sldChg>
      <pc:sldChg chg="new del">
        <pc:chgData name="Guest User" userId="" providerId="Windows Live" clId="Web-{77E2D4C6-C54B-4B46-864A-A5F648ADB2BB}" dt="2019-07-02T20:01:28.644" v="32"/>
        <pc:sldMkLst>
          <pc:docMk/>
          <pc:sldMk cId="1289191849" sldId="258"/>
        </pc:sldMkLst>
      </pc:sldChg>
    </pc:docChg>
  </pc:docChgLst>
  <pc:docChgLst>
    <pc:chgData name="Usuário Convidado" providerId="Windows Live" clId="Web-{72D51022-E886-4EAA-A656-B4A01CA5C98E}"/>
    <pc:docChg chg="addSld delSld modSld">
      <pc:chgData name="Usuário Convidado" userId="" providerId="Windows Live" clId="Web-{72D51022-E886-4EAA-A656-B4A01CA5C98E}" dt="2019-08-13T12:10:03.011" v="11"/>
      <pc:docMkLst>
        <pc:docMk/>
      </pc:docMkLst>
      <pc:sldChg chg="new del">
        <pc:chgData name="Usuário Convidado" userId="" providerId="Windows Live" clId="Web-{72D51022-E886-4EAA-A656-B4A01CA5C98E}" dt="2019-08-13T12:10:03.011" v="11"/>
        <pc:sldMkLst>
          <pc:docMk/>
          <pc:sldMk cId="1685202350" sldId="258"/>
        </pc:sldMkLst>
      </pc:sldChg>
      <pc:sldChg chg="del">
        <pc:chgData name="Usuário Convidado" userId="" providerId="Windows Live" clId="Web-{72D51022-E886-4EAA-A656-B4A01CA5C98E}" dt="2019-08-13T12:08:41.011" v="5"/>
        <pc:sldMkLst>
          <pc:docMk/>
          <pc:sldMk cId="2762847587" sldId="258"/>
        </pc:sldMkLst>
      </pc:sldChg>
      <pc:sldChg chg="new del">
        <pc:chgData name="Usuário Convidado" userId="" providerId="Windows Live" clId="Web-{72D51022-E886-4EAA-A656-B4A01CA5C98E}" dt="2019-08-13T12:08:46.542" v="7"/>
        <pc:sldMkLst>
          <pc:docMk/>
          <pc:sldMk cId="950207139" sldId="259"/>
        </pc:sldMkLst>
      </pc:sldChg>
      <pc:sldChg chg="modSp new del">
        <pc:chgData name="Usuário Convidado" userId="" providerId="Windows Live" clId="Web-{72D51022-E886-4EAA-A656-B4A01CA5C98E}" dt="2019-08-13T12:08:42.746" v="6"/>
        <pc:sldMkLst>
          <pc:docMk/>
          <pc:sldMk cId="3909549498" sldId="260"/>
        </pc:sldMkLst>
        <pc:spChg chg="mod">
          <ac:chgData name="Usuário Convidado" userId="" providerId="Windows Live" clId="Web-{72D51022-E886-4EAA-A656-B4A01CA5C98E}" dt="2019-08-13T12:08:27.152" v="2" actId="1076"/>
          <ac:spMkLst>
            <pc:docMk/>
            <pc:sldMk cId="3909549498" sldId="260"/>
            <ac:spMk id="3" creationId="{77E57702-3DFF-4259-834A-518154EC92D2}"/>
          </ac:spMkLst>
        </pc:spChg>
      </pc:sldChg>
      <pc:sldChg chg="new del">
        <pc:chgData name="Usuário Convidado" userId="" providerId="Windows Live" clId="Web-{72D51022-E886-4EAA-A656-B4A01CA5C98E}" dt="2019-08-13T12:08:49.543" v="8"/>
        <pc:sldMkLst>
          <pc:docMk/>
          <pc:sldMk cId="1669063209" sldId="261"/>
        </pc:sldMkLst>
      </pc:sldChg>
      <pc:sldChg chg="new del">
        <pc:chgData name="Usuário Convidado" userId="" providerId="Windows Live" clId="Web-{72D51022-E886-4EAA-A656-B4A01CA5C98E}" dt="2019-08-13T12:08:56.636" v="9"/>
        <pc:sldMkLst>
          <pc:docMk/>
          <pc:sldMk cId="2836668656" sldId="262"/>
        </pc:sldMkLst>
      </pc:sldChg>
    </pc:docChg>
  </pc:docChgLst>
  <pc:docChgLst>
    <pc:chgData name="Brothers ." userId="2b1a1c19c9c1a5e4" providerId="Windows Live" clId="Web-{41D4C58C-83AC-435E-ACD6-C6A85965CF35}"/>
    <pc:docChg chg="addSld delSld">
      <pc:chgData name="Brothers ." userId="2b1a1c19c9c1a5e4" providerId="Windows Live" clId="Web-{41D4C58C-83AC-435E-ACD6-C6A85965CF35}" dt="2019-06-06T23:47:58.730" v="2"/>
      <pc:docMkLst>
        <pc:docMk/>
      </pc:docMkLst>
    </pc:docChg>
  </pc:docChgLst>
  <pc:docChgLst>
    <pc:chgData name="Usuário Convidado" providerId="Windows Live" clId="Web-{EB7924EA-AE88-46F4-A7A4-B1B7F9BD21FF}"/>
    <pc:docChg chg="mod modSld modMainMaster setSldSz">
      <pc:chgData name="Usuário Convidado" userId="" providerId="Windows Live" clId="Web-{EB7924EA-AE88-46F4-A7A4-B1B7F9BD21FF}" dt="2019-05-15T23:12:06.992" v="3"/>
      <pc:docMkLst>
        <pc:docMk/>
      </pc:docMkLst>
    </pc:docChg>
  </pc:docChgLst>
  <pc:docChgLst>
    <pc:chgData name="Leandro Barreira" userId="ff1c24ab42e7619a" providerId="Windows Live" clId="Web-{90CAD06F-E038-4CBA-98E5-83F5781F6EE2}"/>
    <pc:docChg chg="modSld">
      <pc:chgData name="Leandro Barreira" userId="ff1c24ab42e7619a" providerId="Windows Live" clId="Web-{90CAD06F-E038-4CBA-98E5-83F5781F6EE2}" dt="2019-05-25T21:01:50.687" v="0"/>
      <pc:docMkLst>
        <pc:docMk/>
      </pc:docMkLst>
    </pc:docChg>
  </pc:docChgLst>
  <pc:docChgLst>
    <pc:chgData name="Usuário Convidado" providerId="Windows Live" clId="Web-{643B32EE-14AA-4E83-BA68-F9314CEF09C7}"/>
    <pc:docChg chg="mod modMainMaster setSldSz">
      <pc:chgData name="Usuário Convidado" userId="" providerId="Windows Live" clId="Web-{643B32EE-14AA-4E83-BA68-F9314CEF09C7}" dt="2019-06-16T16:09:19.388" v="0"/>
      <pc:docMkLst>
        <pc:docMk/>
      </pc:docMkLst>
    </pc:docChg>
  </pc:docChgLst>
  <pc:docChgLst>
    <pc:chgData name="Gustavo Santos De Oliveira" userId="43a553ede9e7019b" providerId="Windows Live" clId="Web-{19205F9E-5183-4723-BF90-C1F4EF494EEA}"/>
    <pc:docChg chg="addSld delSld">
      <pc:chgData name="Gustavo Santos De Oliveira" userId="43a553ede9e7019b" providerId="Windows Live" clId="Web-{19205F9E-5183-4723-BF90-C1F4EF494EEA}" dt="2019-06-11T23:21:40.979" v="1"/>
      <pc:docMkLst>
        <pc:docMk/>
      </pc:docMkLst>
      <pc:sldChg chg="new">
        <pc:chgData name="Gustavo Santos De Oliveira" userId="43a553ede9e7019b" providerId="Windows Live" clId="Web-{19205F9E-5183-4723-BF90-C1F4EF494EEA}" dt="2019-06-11T23:21:29.087" v="0"/>
        <pc:sldMkLst>
          <pc:docMk/>
          <pc:sldMk cId="187521025" sldId="257"/>
        </pc:sldMkLst>
      </pc:sldChg>
    </pc:docChg>
  </pc:docChgLst>
  <pc:docChgLst>
    <pc:chgData clId="Web-{5CD28279-33BB-4364-A11D-04F6DB61C317}"/>
    <pc:docChg chg="modSld">
      <pc:chgData name="" userId="" providerId="" clId="Web-{5CD28279-33BB-4364-A11D-04F6DB61C317}" dt="2019-05-09T20:19:20.661" v="1" actId="1076"/>
      <pc:docMkLst>
        <pc:docMk/>
      </pc:docMkLst>
    </pc:docChg>
  </pc:docChgLst>
  <pc:docChgLst>
    <pc:chgData name="Geisa mayana miranda de souza" userId="e6b292a3a1793d57" providerId="LiveId" clId="{8B88112A-4949-42CE-AE0D-15EAD2F5F9AD}"/>
    <pc:docChg chg="custSel modSld">
      <pc:chgData name="Geisa mayana miranda de souza" userId="e6b292a3a1793d57" providerId="LiveId" clId="{8B88112A-4949-42CE-AE0D-15EAD2F5F9AD}" dt="2019-06-28T23:34:15.527" v="1" actId="478"/>
      <pc:docMkLst>
        <pc:docMk/>
      </pc:docMkLst>
      <pc:sldChg chg="addSp delSp modSp">
        <pc:chgData name="Geisa mayana miranda de souza" userId="e6b292a3a1793d57" providerId="LiveId" clId="{8B88112A-4949-42CE-AE0D-15EAD2F5F9AD}" dt="2019-06-28T23:34:15.527" v="1" actId="478"/>
        <pc:sldMkLst>
          <pc:docMk/>
          <pc:sldMk cId="187521025" sldId="257"/>
        </pc:sldMkLst>
        <pc:spChg chg="del">
          <ac:chgData name="Geisa mayana miranda de souza" userId="e6b292a3a1793d57" providerId="LiveId" clId="{8B88112A-4949-42CE-AE0D-15EAD2F5F9AD}" dt="2019-06-28T23:34:15.527" v="1" actId="478"/>
          <ac:spMkLst>
            <pc:docMk/>
            <pc:sldMk cId="187521025" sldId="257"/>
            <ac:spMk id="2" creationId="{072ABA14-C993-4197-96A6-089ABD4BBD47}"/>
          </ac:spMkLst>
        </pc:spChg>
        <pc:spChg chg="add mod">
          <ac:chgData name="Geisa mayana miranda de souza" userId="e6b292a3a1793d57" providerId="LiveId" clId="{8B88112A-4949-42CE-AE0D-15EAD2F5F9AD}" dt="2019-06-28T23:34:12.036" v="0" actId="478"/>
          <ac:spMkLst>
            <pc:docMk/>
            <pc:sldMk cId="187521025" sldId="257"/>
            <ac:spMk id="4" creationId="{E1D5A655-DDDB-432A-A659-603439957AE2}"/>
          </ac:spMkLst>
        </pc:spChg>
        <pc:picChg chg="del">
          <ac:chgData name="Geisa mayana miranda de souza" userId="e6b292a3a1793d57" providerId="LiveId" clId="{8B88112A-4949-42CE-AE0D-15EAD2F5F9AD}" dt="2019-06-28T23:34:12.036" v="0" actId="478"/>
          <ac:picMkLst>
            <pc:docMk/>
            <pc:sldMk cId="187521025" sldId="257"/>
            <ac:picMk id="5" creationId="{97E8C0BF-2921-4EB5-A9E1-105E43E7337C}"/>
          </ac:picMkLst>
        </pc:picChg>
      </pc:sldChg>
    </pc:docChg>
  </pc:docChgLst>
  <pc:docChgLst>
    <pc:chgData name="Usuário Convidado" providerId="Windows Live" clId="Web-{7D67CC33-24F7-446E-A227-B5B7DD3C0087}"/>
  </pc:docChgLst>
  <pc:docChgLst>
    <pc:chgData name="Usuário Convidado" providerId="Windows Live" clId="Web-{9FE81532-0870-48A6-9790-6EF8737EA726}"/>
    <pc:docChg chg="addSld delSld modSld">
      <pc:chgData name="Usuário Convidado" userId="" providerId="Windows Live" clId="Web-{9FE81532-0870-48A6-9790-6EF8737EA726}" dt="2019-06-05T11:01:58.496" v="22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4AE9CE-45E8-4336-BA84-03919B09852B}" type="datetimeFigureOut">
              <a:rPr lang="pt-BR" smtClean="0"/>
              <a:t>29/06/2021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032CF5-3BDE-4CFD-9972-56A4A6CBDE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1098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32CF5-3BDE-4CFD-9972-56A4A6CBDE39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6384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Imagem 9"/>
          <p:cNvSpPr>
            <a:spLocks noGrp="1"/>
          </p:cNvSpPr>
          <p:nvPr>
            <p:ph type="pic" sz="quarter" idx="10"/>
          </p:nvPr>
        </p:nvSpPr>
        <p:spPr>
          <a:xfrm>
            <a:off x="7962900" y="0"/>
            <a:ext cx="4229100" cy="6858000"/>
          </a:xfrm>
        </p:spPr>
        <p:txBody>
          <a:bodyPr/>
          <a:lstStyle/>
          <a:p>
            <a:endParaRPr lang="pt-BR"/>
          </a:p>
        </p:txBody>
      </p:sp>
      <p:sp>
        <p:nvSpPr>
          <p:cNvPr id="11" name="Título 10"/>
          <p:cNvSpPr>
            <a:spLocks noGrp="1"/>
          </p:cNvSpPr>
          <p:nvPr>
            <p:ph type="title"/>
          </p:nvPr>
        </p:nvSpPr>
        <p:spPr>
          <a:xfrm>
            <a:off x="895350" y="365125"/>
            <a:ext cx="4953000" cy="1325563"/>
          </a:xfrm>
        </p:spPr>
        <p:txBody>
          <a:bodyPr/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sz="quarter" idx="11"/>
          </p:nvPr>
        </p:nvSpPr>
        <p:spPr>
          <a:xfrm>
            <a:off x="876300" y="2409825"/>
            <a:ext cx="2962275" cy="32099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14" name="Espaço Reservado para Texto 12"/>
          <p:cNvSpPr>
            <a:spLocks noGrp="1"/>
          </p:cNvSpPr>
          <p:nvPr>
            <p:ph type="body" sz="quarter" idx="12"/>
          </p:nvPr>
        </p:nvSpPr>
        <p:spPr>
          <a:xfrm>
            <a:off x="4419600" y="2402681"/>
            <a:ext cx="2962275" cy="32099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505033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Texto 9"/>
          <p:cNvSpPr>
            <a:spLocks noGrp="1"/>
          </p:cNvSpPr>
          <p:nvPr>
            <p:ph type="body" sz="quarter" idx="12"/>
          </p:nvPr>
        </p:nvSpPr>
        <p:spPr>
          <a:xfrm>
            <a:off x="828675" y="2009775"/>
            <a:ext cx="4800600" cy="27146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14" name="Espaço Reservado para Imagem 13"/>
          <p:cNvSpPr>
            <a:spLocks noGrp="1"/>
          </p:cNvSpPr>
          <p:nvPr>
            <p:ph type="pic" sz="quarter" idx="14"/>
          </p:nvPr>
        </p:nvSpPr>
        <p:spPr>
          <a:xfrm>
            <a:off x="5029469" y="-167158"/>
            <a:ext cx="8331272" cy="7068489"/>
          </a:xfrm>
          <a:custGeom>
            <a:avLst/>
            <a:gdLst>
              <a:gd name="connsiteX0" fmla="*/ 8331272 w 8331272"/>
              <a:gd name="connsiteY0" fmla="*/ 0 h 7068489"/>
              <a:gd name="connsiteX1" fmla="*/ 5130872 w 8331272"/>
              <a:gd name="connsiteY1" fmla="*/ 7058964 h 7068489"/>
              <a:gd name="connsiteX2" fmla="*/ 0 w 8331272"/>
              <a:gd name="connsiteY2" fmla="*/ 7068489 h 7068489"/>
              <a:gd name="connsiteX3" fmla="*/ 3171825 w 8331272"/>
              <a:gd name="connsiteY3" fmla="*/ 19050 h 7068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31272" h="7068489">
                <a:moveTo>
                  <a:pt x="8331272" y="0"/>
                </a:moveTo>
                <a:lnTo>
                  <a:pt x="5130872" y="7058964"/>
                </a:lnTo>
                <a:lnTo>
                  <a:pt x="0" y="7068489"/>
                </a:lnTo>
                <a:lnTo>
                  <a:pt x="3171825" y="190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973091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Imagem 13"/>
          <p:cNvSpPr>
            <a:spLocks noGrp="1"/>
          </p:cNvSpPr>
          <p:nvPr>
            <p:ph type="pic" sz="quarter" idx="10"/>
          </p:nvPr>
        </p:nvSpPr>
        <p:spPr>
          <a:xfrm>
            <a:off x="-76200" y="2311400"/>
            <a:ext cx="2146299" cy="4711176"/>
          </a:xfrm>
          <a:custGeom>
            <a:avLst/>
            <a:gdLst>
              <a:gd name="connsiteX0" fmla="*/ 1222 w 2071322"/>
              <a:gd name="connsiteY0" fmla="*/ 0 h 4546600"/>
              <a:gd name="connsiteX1" fmla="*/ 2071322 w 2071322"/>
              <a:gd name="connsiteY1" fmla="*/ 4546600 h 4546600"/>
              <a:gd name="connsiteX2" fmla="*/ 2058622 w 2071322"/>
              <a:gd name="connsiteY2" fmla="*/ 4546600 h 4546600"/>
              <a:gd name="connsiteX3" fmla="*/ 1222 w 2071322"/>
              <a:gd name="connsiteY3" fmla="*/ 4546600 h 4546600"/>
              <a:gd name="connsiteX4" fmla="*/ 1222 w 2071322"/>
              <a:gd name="connsiteY4" fmla="*/ 0 h 454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1322" h="4546600">
                <a:moveTo>
                  <a:pt x="1222" y="0"/>
                </a:moveTo>
                <a:lnTo>
                  <a:pt x="2071322" y="4546600"/>
                </a:lnTo>
                <a:lnTo>
                  <a:pt x="2058622" y="4546600"/>
                </a:lnTo>
                <a:lnTo>
                  <a:pt x="1222" y="4546600"/>
                </a:lnTo>
                <a:cubicBezTo>
                  <a:pt x="5455" y="3052233"/>
                  <a:pt x="-3011" y="1494367"/>
                  <a:pt x="122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t-BR" dirty="0"/>
          </a:p>
        </p:txBody>
      </p:sp>
      <p:sp>
        <p:nvSpPr>
          <p:cNvPr id="17" name="Espaço Reservado para Imagem 16"/>
          <p:cNvSpPr>
            <a:spLocks noGrp="1"/>
          </p:cNvSpPr>
          <p:nvPr>
            <p:ph type="pic" sz="quarter" idx="11"/>
          </p:nvPr>
        </p:nvSpPr>
        <p:spPr>
          <a:xfrm>
            <a:off x="7886700" y="-66675"/>
            <a:ext cx="4362996" cy="6962775"/>
          </a:xfrm>
          <a:custGeom>
            <a:avLst/>
            <a:gdLst>
              <a:gd name="connsiteX0" fmla="*/ 0 w 4305300"/>
              <a:gd name="connsiteY0" fmla="*/ 0 h 6870700"/>
              <a:gd name="connsiteX1" fmla="*/ 4305300 w 4305300"/>
              <a:gd name="connsiteY1" fmla="*/ 12700 h 6870700"/>
              <a:gd name="connsiteX2" fmla="*/ 4305300 w 4305300"/>
              <a:gd name="connsiteY2" fmla="*/ 6870700 h 6870700"/>
              <a:gd name="connsiteX3" fmla="*/ 3575791 w 4305300"/>
              <a:gd name="connsiteY3" fmla="*/ 68707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5300" h="6870700">
                <a:moveTo>
                  <a:pt x="0" y="0"/>
                </a:moveTo>
                <a:lnTo>
                  <a:pt x="4305300" y="12700"/>
                </a:lnTo>
                <a:lnTo>
                  <a:pt x="4305300" y="6870700"/>
                </a:lnTo>
                <a:lnTo>
                  <a:pt x="3575791" y="6870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19" name="Título 18"/>
          <p:cNvSpPr>
            <a:spLocks noGrp="1"/>
          </p:cNvSpPr>
          <p:nvPr>
            <p:ph type="title"/>
          </p:nvPr>
        </p:nvSpPr>
        <p:spPr>
          <a:xfrm>
            <a:off x="838200" y="857250"/>
            <a:ext cx="5124450" cy="833438"/>
          </a:xfrm>
        </p:spPr>
        <p:txBody>
          <a:bodyPr/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21" name="Espaço Reservado para Texto 20"/>
          <p:cNvSpPr>
            <a:spLocks noGrp="1"/>
          </p:cNvSpPr>
          <p:nvPr>
            <p:ph type="body" sz="quarter" idx="12"/>
          </p:nvPr>
        </p:nvSpPr>
        <p:spPr>
          <a:xfrm>
            <a:off x="2476500" y="3257550"/>
            <a:ext cx="6362700" cy="18764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612879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3200399" y="2798287"/>
            <a:ext cx="8982075" cy="4059713"/>
          </a:xfrm>
          <a:custGeom>
            <a:avLst/>
            <a:gdLst>
              <a:gd name="connsiteX0" fmla="*/ 0 w 9056914"/>
              <a:gd name="connsiteY0" fmla="*/ 0 h 4059713"/>
              <a:gd name="connsiteX1" fmla="*/ 9056914 w 9056914"/>
              <a:gd name="connsiteY1" fmla="*/ 0 h 4059713"/>
              <a:gd name="connsiteX2" fmla="*/ 9056914 w 9056914"/>
              <a:gd name="connsiteY2" fmla="*/ 4059713 h 4059713"/>
              <a:gd name="connsiteX3" fmla="*/ 0 w 9056914"/>
              <a:gd name="connsiteY3" fmla="*/ 4059713 h 4059713"/>
              <a:gd name="connsiteX4" fmla="*/ 0 w 9056914"/>
              <a:gd name="connsiteY4" fmla="*/ 0 h 4059713"/>
              <a:gd name="connsiteX0" fmla="*/ 0 w 9056914"/>
              <a:gd name="connsiteY0" fmla="*/ 0 h 4069762"/>
              <a:gd name="connsiteX1" fmla="*/ 9056914 w 9056914"/>
              <a:gd name="connsiteY1" fmla="*/ 0 h 4069762"/>
              <a:gd name="connsiteX2" fmla="*/ 9056914 w 9056914"/>
              <a:gd name="connsiteY2" fmla="*/ 4059713 h 4069762"/>
              <a:gd name="connsiteX3" fmla="*/ 2934119 w 9056914"/>
              <a:gd name="connsiteY3" fmla="*/ 4069762 h 4069762"/>
              <a:gd name="connsiteX4" fmla="*/ 0 w 9056914"/>
              <a:gd name="connsiteY4" fmla="*/ 0 h 4069762"/>
              <a:gd name="connsiteX0" fmla="*/ 0 w 9056914"/>
              <a:gd name="connsiteY0" fmla="*/ 0 h 4059713"/>
              <a:gd name="connsiteX1" fmla="*/ 9056914 w 9056914"/>
              <a:gd name="connsiteY1" fmla="*/ 0 h 4059713"/>
              <a:gd name="connsiteX2" fmla="*/ 9056914 w 9056914"/>
              <a:gd name="connsiteY2" fmla="*/ 4059713 h 4059713"/>
              <a:gd name="connsiteX3" fmla="*/ 2120203 w 9056914"/>
              <a:gd name="connsiteY3" fmla="*/ 4059713 h 4059713"/>
              <a:gd name="connsiteX4" fmla="*/ 0 w 9056914"/>
              <a:gd name="connsiteY4" fmla="*/ 0 h 4059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56914" h="4059713">
                <a:moveTo>
                  <a:pt x="0" y="0"/>
                </a:moveTo>
                <a:lnTo>
                  <a:pt x="9056914" y="0"/>
                </a:lnTo>
                <a:lnTo>
                  <a:pt x="9056914" y="4059713"/>
                </a:lnTo>
                <a:lnTo>
                  <a:pt x="2120203" y="40597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0"/>
          </p:nvPr>
        </p:nvSpPr>
        <p:spPr>
          <a:xfrm>
            <a:off x="7077075" y="1112838"/>
            <a:ext cx="4575175" cy="13335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15" name="Título 14"/>
          <p:cNvSpPr>
            <a:spLocks noGrp="1"/>
          </p:cNvSpPr>
          <p:nvPr>
            <p:ph type="title"/>
          </p:nvPr>
        </p:nvSpPr>
        <p:spPr>
          <a:xfrm>
            <a:off x="7076498" y="365125"/>
            <a:ext cx="4575752" cy="586345"/>
          </a:xfrm>
        </p:spPr>
        <p:txBody>
          <a:bodyPr/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18" name="Espaço Reservado para Imagem 17"/>
          <p:cNvSpPr>
            <a:spLocks noGrp="1"/>
          </p:cNvSpPr>
          <p:nvPr>
            <p:ph type="pic" sz="quarter" idx="11"/>
          </p:nvPr>
        </p:nvSpPr>
        <p:spPr>
          <a:xfrm>
            <a:off x="1715477" y="-33657"/>
            <a:ext cx="5460847" cy="2781659"/>
          </a:xfrm>
          <a:custGeom>
            <a:avLst/>
            <a:gdLst>
              <a:gd name="connsiteX0" fmla="*/ 0 w 5398254"/>
              <a:gd name="connsiteY0" fmla="*/ 0 h 2749775"/>
              <a:gd name="connsiteX1" fmla="*/ 3982591 w 5398254"/>
              <a:gd name="connsiteY1" fmla="*/ 6574 h 2749775"/>
              <a:gd name="connsiteX2" fmla="*/ 5398254 w 5398254"/>
              <a:gd name="connsiteY2" fmla="*/ 2749775 h 2749775"/>
              <a:gd name="connsiteX3" fmla="*/ 1438627 w 5398254"/>
              <a:gd name="connsiteY3" fmla="*/ 2737573 h 274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8254" h="2749775">
                <a:moveTo>
                  <a:pt x="0" y="0"/>
                </a:moveTo>
                <a:lnTo>
                  <a:pt x="3982591" y="6574"/>
                </a:lnTo>
                <a:lnTo>
                  <a:pt x="5398254" y="2749775"/>
                </a:lnTo>
                <a:lnTo>
                  <a:pt x="1438627" y="27375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21" name="Espaço Reservado para Imagem 20"/>
          <p:cNvSpPr>
            <a:spLocks noGrp="1"/>
          </p:cNvSpPr>
          <p:nvPr>
            <p:ph type="pic" sz="quarter" idx="12"/>
          </p:nvPr>
        </p:nvSpPr>
        <p:spPr>
          <a:xfrm>
            <a:off x="-1339797" y="-47625"/>
            <a:ext cx="6597597" cy="6937519"/>
          </a:xfrm>
          <a:custGeom>
            <a:avLst/>
            <a:gdLst>
              <a:gd name="connsiteX0" fmla="*/ 2958022 w 6521975"/>
              <a:gd name="connsiteY0" fmla="*/ 0 h 6858001"/>
              <a:gd name="connsiteX1" fmla="*/ 6521975 w 6521975"/>
              <a:gd name="connsiteY1" fmla="*/ 6858001 h 6858001"/>
              <a:gd name="connsiteX2" fmla="*/ 3486833 w 6521975"/>
              <a:gd name="connsiteY2" fmla="*/ 6858001 h 6858001"/>
              <a:gd name="connsiteX3" fmla="*/ 0 w 6521975"/>
              <a:gd name="connsiteY3" fmla="*/ 1101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21975" h="6858001">
                <a:moveTo>
                  <a:pt x="2958022" y="0"/>
                </a:moveTo>
                <a:lnTo>
                  <a:pt x="6521975" y="6858001"/>
                </a:lnTo>
                <a:lnTo>
                  <a:pt x="3486833" y="6858001"/>
                </a:lnTo>
                <a:lnTo>
                  <a:pt x="0" y="110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23" name="Espaço Reservado para Texto 22"/>
          <p:cNvSpPr>
            <a:spLocks noGrp="1"/>
          </p:cNvSpPr>
          <p:nvPr>
            <p:ph type="body" sz="quarter" idx="13"/>
          </p:nvPr>
        </p:nvSpPr>
        <p:spPr>
          <a:xfrm>
            <a:off x="5160963" y="3657600"/>
            <a:ext cx="6116637" cy="22177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27" name="Espaço Reservado para Imagem 26"/>
          <p:cNvSpPr>
            <a:spLocks noGrp="1"/>
          </p:cNvSpPr>
          <p:nvPr>
            <p:ph type="pic" sz="quarter" idx="14"/>
          </p:nvPr>
        </p:nvSpPr>
        <p:spPr>
          <a:xfrm>
            <a:off x="-66674" y="2590800"/>
            <a:ext cx="2161972" cy="4313062"/>
          </a:xfrm>
          <a:custGeom>
            <a:avLst/>
            <a:gdLst>
              <a:gd name="connsiteX0" fmla="*/ 297 w 2071573"/>
              <a:gd name="connsiteY0" fmla="*/ 4559 h 4085937"/>
              <a:gd name="connsiteX1" fmla="*/ 2071573 w 2071573"/>
              <a:gd name="connsiteY1" fmla="*/ 4075427 h 4085937"/>
              <a:gd name="connsiteX2" fmla="*/ 297 w 2071573"/>
              <a:gd name="connsiteY2" fmla="*/ 4085937 h 4085937"/>
              <a:gd name="connsiteX3" fmla="*/ 297 w 2071573"/>
              <a:gd name="connsiteY3" fmla="*/ 0 h 4085937"/>
              <a:gd name="connsiteX4" fmla="*/ 297 w 2071573"/>
              <a:gd name="connsiteY4" fmla="*/ 4559 h 4085937"/>
              <a:gd name="connsiteX5" fmla="*/ 0 w 2071573"/>
              <a:gd name="connsiteY5" fmla="*/ 3975 h 4085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71573" h="4085937">
                <a:moveTo>
                  <a:pt x="297" y="4559"/>
                </a:moveTo>
                <a:lnTo>
                  <a:pt x="2071573" y="4075427"/>
                </a:lnTo>
                <a:lnTo>
                  <a:pt x="297" y="4085937"/>
                </a:lnTo>
                <a:close/>
                <a:moveTo>
                  <a:pt x="297" y="0"/>
                </a:moveTo>
                <a:lnTo>
                  <a:pt x="297" y="4559"/>
                </a:lnTo>
                <a:lnTo>
                  <a:pt x="0" y="39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212828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uxograma: Dados 7"/>
          <p:cNvSpPr/>
          <p:nvPr userDrawn="1"/>
        </p:nvSpPr>
        <p:spPr>
          <a:xfrm flipH="1">
            <a:off x="5013253" y="1762535"/>
            <a:ext cx="7178747" cy="5095972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2683"/>
              <a:gd name="connsiteY0" fmla="*/ 10000 h 10000"/>
              <a:gd name="connsiteX1" fmla="*/ 2000 w 12683"/>
              <a:gd name="connsiteY1" fmla="*/ 0 h 10000"/>
              <a:gd name="connsiteX2" fmla="*/ 12683 w 12683"/>
              <a:gd name="connsiteY2" fmla="*/ 776 h 10000"/>
              <a:gd name="connsiteX3" fmla="*/ 8000 w 12683"/>
              <a:gd name="connsiteY3" fmla="*/ 10000 h 10000"/>
              <a:gd name="connsiteX4" fmla="*/ 0 w 12683"/>
              <a:gd name="connsiteY4" fmla="*/ 10000 h 10000"/>
              <a:gd name="connsiteX0" fmla="*/ 0 w 12683"/>
              <a:gd name="connsiteY0" fmla="*/ 9224 h 9224"/>
              <a:gd name="connsiteX1" fmla="*/ 5968 w 12683"/>
              <a:gd name="connsiteY1" fmla="*/ 1039 h 9224"/>
              <a:gd name="connsiteX2" fmla="*/ 12683 w 12683"/>
              <a:gd name="connsiteY2" fmla="*/ 0 h 9224"/>
              <a:gd name="connsiteX3" fmla="*/ 8000 w 12683"/>
              <a:gd name="connsiteY3" fmla="*/ 9224 h 9224"/>
              <a:gd name="connsiteX4" fmla="*/ 0 w 12683"/>
              <a:gd name="connsiteY4" fmla="*/ 9224 h 9224"/>
              <a:gd name="connsiteX0" fmla="*/ 0 w 10000"/>
              <a:gd name="connsiteY0" fmla="*/ 10000 h 10000"/>
              <a:gd name="connsiteX1" fmla="*/ 4995 w 10000"/>
              <a:gd name="connsiteY1" fmla="*/ 17 h 10000"/>
              <a:gd name="connsiteX2" fmla="*/ 10000 w 10000"/>
              <a:gd name="connsiteY2" fmla="*/ 0 h 10000"/>
              <a:gd name="connsiteX3" fmla="*/ 6308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5183 w 10000"/>
              <a:gd name="connsiteY1" fmla="*/ 424 h 10000"/>
              <a:gd name="connsiteX2" fmla="*/ 10000 w 10000"/>
              <a:gd name="connsiteY2" fmla="*/ 0 h 10000"/>
              <a:gd name="connsiteX3" fmla="*/ 6308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4943 w 10000"/>
              <a:gd name="connsiteY1" fmla="*/ 0 h 10000"/>
              <a:gd name="connsiteX2" fmla="*/ 10000 w 10000"/>
              <a:gd name="connsiteY2" fmla="*/ 0 h 10000"/>
              <a:gd name="connsiteX3" fmla="*/ 6308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4943 w 10000"/>
              <a:gd name="connsiteY1" fmla="*/ 0 h 10000"/>
              <a:gd name="connsiteX2" fmla="*/ 10000 w 10000"/>
              <a:gd name="connsiteY2" fmla="*/ 0 h 10000"/>
              <a:gd name="connsiteX3" fmla="*/ 5023 w 10000"/>
              <a:gd name="connsiteY3" fmla="*/ 9729 h 10000"/>
              <a:gd name="connsiteX4" fmla="*/ 0 w 10000"/>
              <a:gd name="connsiteY4" fmla="*/ 10000 h 10000"/>
              <a:gd name="connsiteX0" fmla="*/ 0 w 10291"/>
              <a:gd name="connsiteY0" fmla="*/ 9678 h 9729"/>
              <a:gd name="connsiteX1" fmla="*/ 5234 w 10291"/>
              <a:gd name="connsiteY1" fmla="*/ 0 h 9729"/>
              <a:gd name="connsiteX2" fmla="*/ 10291 w 10291"/>
              <a:gd name="connsiteY2" fmla="*/ 0 h 9729"/>
              <a:gd name="connsiteX3" fmla="*/ 5314 w 10291"/>
              <a:gd name="connsiteY3" fmla="*/ 9729 h 9729"/>
              <a:gd name="connsiteX4" fmla="*/ 0 w 10291"/>
              <a:gd name="connsiteY4" fmla="*/ 9678 h 9729"/>
              <a:gd name="connsiteX0" fmla="*/ 0 w 10000"/>
              <a:gd name="connsiteY0" fmla="*/ 9948 h 10000"/>
              <a:gd name="connsiteX1" fmla="*/ 4220 w 10000"/>
              <a:gd name="connsiteY1" fmla="*/ 0 h 10000"/>
              <a:gd name="connsiteX2" fmla="*/ 10000 w 10000"/>
              <a:gd name="connsiteY2" fmla="*/ 0 h 10000"/>
              <a:gd name="connsiteX3" fmla="*/ 5164 w 10000"/>
              <a:gd name="connsiteY3" fmla="*/ 10000 h 10000"/>
              <a:gd name="connsiteX4" fmla="*/ 0 w 10000"/>
              <a:gd name="connsiteY4" fmla="*/ 9948 h 10000"/>
              <a:gd name="connsiteX0" fmla="*/ 0 w 9384"/>
              <a:gd name="connsiteY0" fmla="*/ 9931 h 10000"/>
              <a:gd name="connsiteX1" fmla="*/ 3604 w 9384"/>
              <a:gd name="connsiteY1" fmla="*/ 0 h 10000"/>
              <a:gd name="connsiteX2" fmla="*/ 9384 w 9384"/>
              <a:gd name="connsiteY2" fmla="*/ 0 h 10000"/>
              <a:gd name="connsiteX3" fmla="*/ 4548 w 9384"/>
              <a:gd name="connsiteY3" fmla="*/ 10000 h 10000"/>
              <a:gd name="connsiteX4" fmla="*/ 0 w 9384"/>
              <a:gd name="connsiteY4" fmla="*/ 9931 h 10000"/>
              <a:gd name="connsiteX0" fmla="*/ 0 w 10585"/>
              <a:gd name="connsiteY0" fmla="*/ 9931 h 10000"/>
              <a:gd name="connsiteX1" fmla="*/ 4426 w 10585"/>
              <a:gd name="connsiteY1" fmla="*/ 0 h 10000"/>
              <a:gd name="connsiteX2" fmla="*/ 10585 w 10585"/>
              <a:gd name="connsiteY2" fmla="*/ 0 h 10000"/>
              <a:gd name="connsiteX3" fmla="*/ 5432 w 10585"/>
              <a:gd name="connsiteY3" fmla="*/ 10000 h 10000"/>
              <a:gd name="connsiteX4" fmla="*/ 0 w 10585"/>
              <a:gd name="connsiteY4" fmla="*/ 9931 h 10000"/>
              <a:gd name="connsiteX0" fmla="*/ 0 w 10585"/>
              <a:gd name="connsiteY0" fmla="*/ 9931 h 9948"/>
              <a:gd name="connsiteX1" fmla="*/ 4426 w 10585"/>
              <a:gd name="connsiteY1" fmla="*/ 0 h 9948"/>
              <a:gd name="connsiteX2" fmla="*/ 10585 w 10585"/>
              <a:gd name="connsiteY2" fmla="*/ 0 h 9948"/>
              <a:gd name="connsiteX3" fmla="*/ 6479 w 10585"/>
              <a:gd name="connsiteY3" fmla="*/ 9948 h 9948"/>
              <a:gd name="connsiteX4" fmla="*/ 0 w 10585"/>
              <a:gd name="connsiteY4" fmla="*/ 9931 h 9948"/>
              <a:gd name="connsiteX0" fmla="*/ 0 w 10000"/>
              <a:gd name="connsiteY0" fmla="*/ 9983 h 10024"/>
              <a:gd name="connsiteX1" fmla="*/ 4181 w 10000"/>
              <a:gd name="connsiteY1" fmla="*/ 0 h 10024"/>
              <a:gd name="connsiteX2" fmla="*/ 10000 w 10000"/>
              <a:gd name="connsiteY2" fmla="*/ 0 h 10024"/>
              <a:gd name="connsiteX3" fmla="*/ 6825 w 10000"/>
              <a:gd name="connsiteY3" fmla="*/ 10024 h 10024"/>
              <a:gd name="connsiteX4" fmla="*/ 0 w 10000"/>
              <a:gd name="connsiteY4" fmla="*/ 9983 h 10024"/>
              <a:gd name="connsiteX0" fmla="*/ 0 w 10000"/>
              <a:gd name="connsiteY0" fmla="*/ 9983 h 10001"/>
              <a:gd name="connsiteX1" fmla="*/ 4181 w 10000"/>
              <a:gd name="connsiteY1" fmla="*/ 0 h 10001"/>
              <a:gd name="connsiteX2" fmla="*/ 10000 w 10000"/>
              <a:gd name="connsiteY2" fmla="*/ 0 h 10001"/>
              <a:gd name="connsiteX3" fmla="*/ 6867 w 10000"/>
              <a:gd name="connsiteY3" fmla="*/ 10001 h 10001"/>
              <a:gd name="connsiteX4" fmla="*/ 0 w 10000"/>
              <a:gd name="connsiteY4" fmla="*/ 9983 h 10001"/>
              <a:gd name="connsiteX0" fmla="*/ 0 w 10000"/>
              <a:gd name="connsiteY0" fmla="*/ 9995 h 10013"/>
              <a:gd name="connsiteX1" fmla="*/ 3057 w 10000"/>
              <a:gd name="connsiteY1" fmla="*/ 0 h 10013"/>
              <a:gd name="connsiteX2" fmla="*/ 10000 w 10000"/>
              <a:gd name="connsiteY2" fmla="*/ 12 h 10013"/>
              <a:gd name="connsiteX3" fmla="*/ 6867 w 10000"/>
              <a:gd name="connsiteY3" fmla="*/ 10013 h 10013"/>
              <a:gd name="connsiteX4" fmla="*/ 0 w 10000"/>
              <a:gd name="connsiteY4" fmla="*/ 9995 h 10013"/>
              <a:gd name="connsiteX0" fmla="*/ 0 w 10000"/>
              <a:gd name="connsiteY0" fmla="*/ 9995 h 10013"/>
              <a:gd name="connsiteX1" fmla="*/ 3057 w 10000"/>
              <a:gd name="connsiteY1" fmla="*/ 0 h 10013"/>
              <a:gd name="connsiteX2" fmla="*/ 10000 w 10000"/>
              <a:gd name="connsiteY2" fmla="*/ 12 h 10013"/>
              <a:gd name="connsiteX3" fmla="*/ 6902 w 10000"/>
              <a:gd name="connsiteY3" fmla="*/ 10013 h 10013"/>
              <a:gd name="connsiteX4" fmla="*/ 0 w 10000"/>
              <a:gd name="connsiteY4" fmla="*/ 9995 h 1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13">
                <a:moveTo>
                  <a:pt x="0" y="9995"/>
                </a:moveTo>
                <a:lnTo>
                  <a:pt x="3057" y="0"/>
                </a:lnTo>
                <a:lnTo>
                  <a:pt x="10000" y="12"/>
                </a:lnTo>
                <a:lnTo>
                  <a:pt x="6902" y="10013"/>
                </a:lnTo>
                <a:lnTo>
                  <a:pt x="0" y="999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spaço Reservado para Imagem 15"/>
          <p:cNvSpPr>
            <a:spLocks noGrp="1"/>
          </p:cNvSpPr>
          <p:nvPr>
            <p:ph type="pic" sz="quarter" idx="11"/>
          </p:nvPr>
        </p:nvSpPr>
        <p:spPr>
          <a:xfrm>
            <a:off x="-37832" y="-85725"/>
            <a:ext cx="7178747" cy="7019925"/>
          </a:xfrm>
          <a:custGeom>
            <a:avLst/>
            <a:gdLst>
              <a:gd name="connsiteX0" fmla="*/ 0 w 7178747"/>
              <a:gd name="connsiteY0" fmla="*/ 0 h 6870679"/>
              <a:gd name="connsiteX1" fmla="*/ 4177034 w 7178747"/>
              <a:gd name="connsiteY1" fmla="*/ 0 h 6870679"/>
              <a:gd name="connsiteX2" fmla="*/ 7178747 w 7178747"/>
              <a:gd name="connsiteY2" fmla="*/ 6858938 h 6870679"/>
              <a:gd name="connsiteX3" fmla="*/ 2784689 w 7178747"/>
              <a:gd name="connsiteY3" fmla="*/ 6870679 h 6870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78747" h="6870679">
                <a:moveTo>
                  <a:pt x="0" y="0"/>
                </a:moveTo>
                <a:lnTo>
                  <a:pt x="4177034" y="0"/>
                </a:lnTo>
                <a:lnTo>
                  <a:pt x="7178747" y="6858938"/>
                </a:lnTo>
                <a:lnTo>
                  <a:pt x="2784689" y="687067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19" name="Espaço Reservado para Texto 18"/>
          <p:cNvSpPr>
            <a:spLocks noGrp="1"/>
          </p:cNvSpPr>
          <p:nvPr>
            <p:ph type="body" sz="quarter" idx="12"/>
          </p:nvPr>
        </p:nvSpPr>
        <p:spPr>
          <a:xfrm>
            <a:off x="6214068" y="2478088"/>
            <a:ext cx="3756025" cy="1322387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21" name="Espaço Reservado para Texto 20"/>
          <p:cNvSpPr>
            <a:spLocks noGrp="1"/>
          </p:cNvSpPr>
          <p:nvPr>
            <p:ph type="body" sz="quarter" idx="13"/>
          </p:nvPr>
        </p:nvSpPr>
        <p:spPr>
          <a:xfrm>
            <a:off x="6963368" y="4494213"/>
            <a:ext cx="3756025" cy="1344612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26" name="Título 25"/>
          <p:cNvSpPr>
            <a:spLocks noGrp="1"/>
          </p:cNvSpPr>
          <p:nvPr>
            <p:ph type="title"/>
          </p:nvPr>
        </p:nvSpPr>
        <p:spPr>
          <a:xfrm>
            <a:off x="5266062" y="365125"/>
            <a:ext cx="4704031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119136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Imagem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299925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50" y="5716254"/>
            <a:ext cx="1452372" cy="739028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0"/>
          </p:nvPr>
        </p:nvSpPr>
        <p:spPr>
          <a:xfrm>
            <a:off x="838200" y="1857375"/>
            <a:ext cx="9372600" cy="45974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626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Imagem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05525" cy="6858000"/>
          </a:xfrm>
        </p:spPr>
        <p:txBody>
          <a:bodyPr/>
          <a:lstStyle/>
          <a:p>
            <a:endParaRPr lang="pt-BR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/>
          </p:nvPr>
        </p:nvSpPr>
        <p:spPr>
          <a:xfrm>
            <a:off x="6800850" y="4219575"/>
            <a:ext cx="4657725" cy="17621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11" name="Título 10"/>
          <p:cNvSpPr>
            <a:spLocks noGrp="1"/>
          </p:cNvSpPr>
          <p:nvPr>
            <p:ph type="title"/>
          </p:nvPr>
        </p:nvSpPr>
        <p:spPr>
          <a:xfrm>
            <a:off x="6800849" y="2103436"/>
            <a:ext cx="4657725" cy="1735139"/>
          </a:xfrm>
        </p:spPr>
        <p:txBody>
          <a:bodyPr/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602773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Imagem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114800" cy="3448050"/>
          </a:xfr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Imagem 7"/>
          <p:cNvSpPr>
            <a:spLocks noGrp="1"/>
          </p:cNvSpPr>
          <p:nvPr>
            <p:ph type="pic" sz="quarter" idx="11"/>
          </p:nvPr>
        </p:nvSpPr>
        <p:spPr>
          <a:xfrm>
            <a:off x="6115050" y="-19050"/>
            <a:ext cx="6076950" cy="3467100"/>
          </a:xfrm>
        </p:spPr>
        <p:txBody>
          <a:bodyPr/>
          <a:lstStyle/>
          <a:p>
            <a:endParaRPr lang="pt-BR"/>
          </a:p>
        </p:txBody>
      </p:sp>
      <p:sp>
        <p:nvSpPr>
          <p:cNvPr id="11" name="Espaço Reservado para Imagem 10"/>
          <p:cNvSpPr>
            <a:spLocks noGrp="1"/>
          </p:cNvSpPr>
          <p:nvPr>
            <p:ph type="pic" sz="quarter" idx="12"/>
          </p:nvPr>
        </p:nvSpPr>
        <p:spPr>
          <a:xfrm>
            <a:off x="0" y="3467101"/>
            <a:ext cx="2076450" cy="1666874"/>
          </a:xfrm>
        </p:spPr>
        <p:txBody>
          <a:bodyPr/>
          <a:lstStyle/>
          <a:p>
            <a:endParaRPr lang="pt-BR"/>
          </a:p>
        </p:txBody>
      </p:sp>
      <p:sp>
        <p:nvSpPr>
          <p:cNvPr id="12" name="Espaço Reservado para Imagem 10"/>
          <p:cNvSpPr>
            <a:spLocks noGrp="1"/>
          </p:cNvSpPr>
          <p:nvPr>
            <p:ph type="pic" sz="quarter" idx="13" hasCustomPrompt="1"/>
          </p:nvPr>
        </p:nvSpPr>
        <p:spPr>
          <a:xfrm>
            <a:off x="4114800" y="3448050"/>
            <a:ext cx="4037106" cy="1685923"/>
          </a:xfrm>
        </p:spPr>
        <p:txBody>
          <a:bodyPr/>
          <a:lstStyle/>
          <a:p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13" name="Espaço Reservado para Imagem 10"/>
          <p:cNvSpPr>
            <a:spLocks noGrp="1"/>
          </p:cNvSpPr>
          <p:nvPr>
            <p:ph type="pic" sz="quarter" idx="14"/>
          </p:nvPr>
        </p:nvSpPr>
        <p:spPr>
          <a:xfrm>
            <a:off x="2076450" y="5133974"/>
            <a:ext cx="2038350" cy="1724026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14" name="Espaço Reservado para Imagem 10"/>
          <p:cNvSpPr>
            <a:spLocks noGrp="1"/>
          </p:cNvSpPr>
          <p:nvPr>
            <p:ph type="pic" sz="quarter" idx="15"/>
          </p:nvPr>
        </p:nvSpPr>
        <p:spPr>
          <a:xfrm>
            <a:off x="8151906" y="5133973"/>
            <a:ext cx="2038350" cy="1724027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15" name="Retângulo 14"/>
          <p:cNvSpPr/>
          <p:nvPr userDrawn="1"/>
        </p:nvSpPr>
        <p:spPr>
          <a:xfrm>
            <a:off x="4114800" y="1743074"/>
            <a:ext cx="2000250" cy="170497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 userDrawn="1"/>
        </p:nvSpPr>
        <p:spPr>
          <a:xfrm>
            <a:off x="4113306" y="5133973"/>
            <a:ext cx="2020047" cy="172402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 userDrawn="1"/>
        </p:nvSpPr>
        <p:spPr>
          <a:xfrm>
            <a:off x="10190256" y="3448050"/>
            <a:ext cx="2000250" cy="168592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 userDrawn="1"/>
        </p:nvSpPr>
        <p:spPr>
          <a:xfrm>
            <a:off x="4294309" y="346115"/>
            <a:ext cx="1641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Texto aqui</a:t>
            </a:r>
            <a:endParaRPr lang="pt-BR" dirty="0"/>
          </a:p>
        </p:txBody>
      </p:sp>
      <p:sp>
        <p:nvSpPr>
          <p:cNvPr id="22" name="CaixaDeTexto 21"/>
          <p:cNvSpPr txBox="1"/>
          <p:nvPr userDrawn="1"/>
        </p:nvSpPr>
        <p:spPr>
          <a:xfrm>
            <a:off x="2275009" y="3746144"/>
            <a:ext cx="1641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Texto aqui</a:t>
            </a:r>
            <a:endParaRPr lang="pt-BR" dirty="0"/>
          </a:p>
        </p:txBody>
      </p:sp>
      <p:sp>
        <p:nvSpPr>
          <p:cNvPr id="23" name="CaixaDeTexto 22"/>
          <p:cNvSpPr txBox="1"/>
          <p:nvPr userDrawn="1"/>
        </p:nvSpPr>
        <p:spPr>
          <a:xfrm>
            <a:off x="8332909" y="3746144"/>
            <a:ext cx="1641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Texto aqui</a:t>
            </a:r>
            <a:endParaRPr lang="pt-BR" dirty="0"/>
          </a:p>
        </p:txBody>
      </p:sp>
      <p:sp>
        <p:nvSpPr>
          <p:cNvPr id="24" name="CaixaDeTexto 23"/>
          <p:cNvSpPr txBox="1"/>
          <p:nvPr userDrawn="1"/>
        </p:nvSpPr>
        <p:spPr>
          <a:xfrm>
            <a:off x="6322014" y="5453288"/>
            <a:ext cx="1641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Texto aqui</a:t>
            </a:r>
            <a:endParaRPr lang="pt-BR" dirty="0"/>
          </a:p>
        </p:txBody>
      </p:sp>
      <p:sp>
        <p:nvSpPr>
          <p:cNvPr id="25" name="CaixaDeTexto 24"/>
          <p:cNvSpPr txBox="1"/>
          <p:nvPr userDrawn="1"/>
        </p:nvSpPr>
        <p:spPr>
          <a:xfrm>
            <a:off x="217610" y="5441988"/>
            <a:ext cx="1641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Texto aqui</a:t>
            </a:r>
            <a:endParaRPr lang="pt-BR" dirty="0"/>
          </a:p>
        </p:txBody>
      </p:sp>
      <p:sp>
        <p:nvSpPr>
          <p:cNvPr id="26" name="CaixaDeTexto 25"/>
          <p:cNvSpPr txBox="1"/>
          <p:nvPr userDrawn="1"/>
        </p:nvSpPr>
        <p:spPr>
          <a:xfrm>
            <a:off x="10378917" y="5441988"/>
            <a:ext cx="1641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Texto aqui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5768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Imagem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pt-BR"/>
          </a:p>
        </p:txBody>
      </p:sp>
      <p:sp>
        <p:nvSpPr>
          <p:cNvPr id="8" name="Elipse 7"/>
          <p:cNvSpPr/>
          <p:nvPr userDrawn="1"/>
        </p:nvSpPr>
        <p:spPr>
          <a:xfrm>
            <a:off x="4067175" y="1400175"/>
            <a:ext cx="4057650" cy="40576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 userDrawn="1"/>
        </p:nvSpPr>
        <p:spPr>
          <a:xfrm>
            <a:off x="3805238" y="1138238"/>
            <a:ext cx="4581524" cy="4581524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ítulo 10"/>
          <p:cNvSpPr>
            <a:spLocks noGrp="1"/>
          </p:cNvSpPr>
          <p:nvPr>
            <p:ph type="title"/>
          </p:nvPr>
        </p:nvSpPr>
        <p:spPr>
          <a:xfrm>
            <a:off x="4464844" y="2766218"/>
            <a:ext cx="3374231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436453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972908" cy="1325563"/>
          </a:xfrm>
        </p:spPr>
        <p:txBody>
          <a:bodyPr/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0"/>
          </p:nvPr>
        </p:nvSpPr>
        <p:spPr>
          <a:xfrm>
            <a:off x="838200" y="2063750"/>
            <a:ext cx="5972175" cy="38560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19" name="Espaço Reservado para Imagem 18"/>
          <p:cNvSpPr>
            <a:spLocks noGrp="1"/>
          </p:cNvSpPr>
          <p:nvPr>
            <p:ph type="pic" sz="quarter" idx="11"/>
          </p:nvPr>
        </p:nvSpPr>
        <p:spPr>
          <a:xfrm>
            <a:off x="7643446" y="2637692"/>
            <a:ext cx="2965940" cy="2965940"/>
          </a:xfrm>
          <a:custGeom>
            <a:avLst/>
            <a:gdLst>
              <a:gd name="connsiteX0" fmla="*/ 1482970 w 2965940"/>
              <a:gd name="connsiteY0" fmla="*/ 0 h 2965940"/>
              <a:gd name="connsiteX1" fmla="*/ 2965940 w 2965940"/>
              <a:gd name="connsiteY1" fmla="*/ 1482970 h 2965940"/>
              <a:gd name="connsiteX2" fmla="*/ 1482970 w 2965940"/>
              <a:gd name="connsiteY2" fmla="*/ 2965940 h 2965940"/>
              <a:gd name="connsiteX3" fmla="*/ 0 w 2965940"/>
              <a:gd name="connsiteY3" fmla="*/ 1482970 h 2965940"/>
              <a:gd name="connsiteX4" fmla="*/ 1482970 w 2965940"/>
              <a:gd name="connsiteY4" fmla="*/ 0 h 2965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5940" h="2965940">
                <a:moveTo>
                  <a:pt x="1482970" y="0"/>
                </a:moveTo>
                <a:cubicBezTo>
                  <a:pt x="2301992" y="0"/>
                  <a:pt x="2965940" y="663948"/>
                  <a:pt x="2965940" y="1482970"/>
                </a:cubicBezTo>
                <a:cubicBezTo>
                  <a:pt x="2965940" y="2301992"/>
                  <a:pt x="2301992" y="2965940"/>
                  <a:pt x="1482970" y="2965940"/>
                </a:cubicBezTo>
                <a:cubicBezTo>
                  <a:pt x="663948" y="2965940"/>
                  <a:pt x="0" y="2301992"/>
                  <a:pt x="0" y="1482970"/>
                </a:cubicBezTo>
                <a:cubicBezTo>
                  <a:pt x="0" y="663948"/>
                  <a:pt x="663948" y="0"/>
                  <a:pt x="14829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23" name="Espaço Reservado para Imagem 22"/>
          <p:cNvSpPr>
            <a:spLocks noGrp="1"/>
          </p:cNvSpPr>
          <p:nvPr>
            <p:ph type="pic" sz="quarter" idx="12"/>
          </p:nvPr>
        </p:nvSpPr>
        <p:spPr>
          <a:xfrm>
            <a:off x="8464062" y="-128954"/>
            <a:ext cx="3821723" cy="7115908"/>
          </a:xfrm>
          <a:custGeom>
            <a:avLst/>
            <a:gdLst>
              <a:gd name="connsiteX0" fmla="*/ 3821723 w 3821723"/>
              <a:gd name="connsiteY0" fmla="*/ 0 h 7115908"/>
              <a:gd name="connsiteX1" fmla="*/ 3821723 w 3821723"/>
              <a:gd name="connsiteY1" fmla="*/ 7115908 h 7115908"/>
              <a:gd name="connsiteX2" fmla="*/ 0 w 3821723"/>
              <a:gd name="connsiteY2" fmla="*/ 7103744 h 7115908"/>
              <a:gd name="connsiteX3" fmla="*/ 292173 w 3821723"/>
              <a:gd name="connsiteY3" fmla="*/ 5817136 h 7115908"/>
              <a:gd name="connsiteX4" fmla="*/ 337497 w 3821723"/>
              <a:gd name="connsiteY4" fmla="*/ 5828790 h 7115908"/>
              <a:gd name="connsiteX5" fmla="*/ 662355 w 3821723"/>
              <a:gd name="connsiteY5" fmla="*/ 5861538 h 7115908"/>
              <a:gd name="connsiteX6" fmla="*/ 2274278 w 3821723"/>
              <a:gd name="connsiteY6" fmla="*/ 4249615 h 7115908"/>
              <a:gd name="connsiteX7" fmla="*/ 1141691 w 3821723"/>
              <a:gd name="connsiteY7" fmla="*/ 2710161 h 7115908"/>
              <a:gd name="connsiteX8" fmla="*/ 1005671 w 3821723"/>
              <a:gd name="connsiteY8" fmla="*/ 2675187 h 7115908"/>
              <a:gd name="connsiteX9" fmla="*/ 1610411 w 3821723"/>
              <a:gd name="connsiteY9" fmla="*/ 12164 h 7115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21723" h="7115908">
                <a:moveTo>
                  <a:pt x="3821723" y="0"/>
                </a:moveTo>
                <a:lnTo>
                  <a:pt x="3821723" y="7115908"/>
                </a:lnTo>
                <a:lnTo>
                  <a:pt x="0" y="7103744"/>
                </a:lnTo>
                <a:lnTo>
                  <a:pt x="292173" y="5817136"/>
                </a:lnTo>
                <a:lnTo>
                  <a:pt x="337497" y="5828790"/>
                </a:lnTo>
                <a:cubicBezTo>
                  <a:pt x="442429" y="5850262"/>
                  <a:pt x="551075" y="5861538"/>
                  <a:pt x="662355" y="5861538"/>
                </a:cubicBezTo>
                <a:cubicBezTo>
                  <a:pt x="1552595" y="5861538"/>
                  <a:pt x="2274278" y="5139855"/>
                  <a:pt x="2274278" y="4249615"/>
                </a:cubicBezTo>
                <a:cubicBezTo>
                  <a:pt x="2274278" y="3526295"/>
                  <a:pt x="1797854" y="2914249"/>
                  <a:pt x="1141691" y="2710161"/>
                </a:cubicBezTo>
                <a:lnTo>
                  <a:pt x="1005671" y="2675187"/>
                </a:lnTo>
                <a:lnTo>
                  <a:pt x="1610411" y="121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2373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6003711" y="1851025"/>
            <a:ext cx="4692864" cy="1325563"/>
          </a:xfrm>
        </p:spPr>
        <p:txBody>
          <a:bodyPr/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6003925" y="3409950"/>
            <a:ext cx="4692650" cy="188595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16" name="Espaço Reservado para Imagem 15"/>
          <p:cNvSpPr>
            <a:spLocks noGrp="1"/>
          </p:cNvSpPr>
          <p:nvPr>
            <p:ph type="pic" sz="quarter" idx="11"/>
          </p:nvPr>
        </p:nvSpPr>
        <p:spPr>
          <a:xfrm>
            <a:off x="1314450" y="1452562"/>
            <a:ext cx="3914776" cy="3914776"/>
          </a:xfrm>
          <a:custGeom>
            <a:avLst/>
            <a:gdLst>
              <a:gd name="connsiteX0" fmla="*/ 1957388 w 3914776"/>
              <a:gd name="connsiteY0" fmla="*/ 0 h 3914776"/>
              <a:gd name="connsiteX1" fmla="*/ 3914776 w 3914776"/>
              <a:gd name="connsiteY1" fmla="*/ 1957388 h 3914776"/>
              <a:gd name="connsiteX2" fmla="*/ 1957388 w 3914776"/>
              <a:gd name="connsiteY2" fmla="*/ 3914776 h 3914776"/>
              <a:gd name="connsiteX3" fmla="*/ 0 w 3914776"/>
              <a:gd name="connsiteY3" fmla="*/ 1957388 h 3914776"/>
              <a:gd name="connsiteX4" fmla="*/ 1957388 w 3914776"/>
              <a:gd name="connsiteY4" fmla="*/ 0 h 391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4776" h="3914776">
                <a:moveTo>
                  <a:pt x="1957388" y="0"/>
                </a:moveTo>
                <a:cubicBezTo>
                  <a:pt x="3038424" y="0"/>
                  <a:pt x="3914776" y="876352"/>
                  <a:pt x="3914776" y="1957388"/>
                </a:cubicBezTo>
                <a:cubicBezTo>
                  <a:pt x="3914776" y="3038424"/>
                  <a:pt x="3038424" y="3914776"/>
                  <a:pt x="1957388" y="3914776"/>
                </a:cubicBezTo>
                <a:cubicBezTo>
                  <a:pt x="876352" y="3914776"/>
                  <a:pt x="0" y="3038424"/>
                  <a:pt x="0" y="1957388"/>
                </a:cubicBezTo>
                <a:cubicBezTo>
                  <a:pt x="0" y="876352"/>
                  <a:pt x="876352" y="0"/>
                  <a:pt x="195738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809763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Imagem 6">
            <a:extLst>
              <a:ext uri="{FF2B5EF4-FFF2-40B4-BE49-F238E27FC236}">
                <a16:creationId xmlns="" xmlns:a16="http://schemas.microsoft.com/office/drawing/2014/main" id="{040B733A-5C95-4338-9BFE-0E23978D8B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800">
                <a:latin typeface="Century Gothic" panose="020B0502020202020204" pitchFamily="34" charset="0"/>
              </a:defRPr>
            </a:lvl1pPr>
          </a:lstStyle>
          <a:p>
            <a:endParaRPr lang="pt-BR"/>
          </a:p>
        </p:txBody>
      </p:sp>
      <p:sp>
        <p:nvSpPr>
          <p:cNvPr id="8" name="Espaço Reservado para Imagem 6">
            <a:extLst>
              <a:ext uri="{FF2B5EF4-FFF2-40B4-BE49-F238E27FC236}">
                <a16:creationId xmlns="" xmlns:a16="http://schemas.microsoft.com/office/drawing/2014/main" id="{3DB281C9-F35E-4F6A-A36B-C8F45670386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67000" y="0"/>
            <a:ext cx="6858002" cy="6858000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1800">
                <a:latin typeface="Century Gothic" panose="020B0502020202020204" pitchFamily="34" charset="0"/>
              </a:defRPr>
            </a:lvl1pPr>
          </a:lstStyle>
          <a:p>
            <a:endParaRPr lang="pt-BR"/>
          </a:p>
        </p:txBody>
      </p:sp>
      <p:sp>
        <p:nvSpPr>
          <p:cNvPr id="7" name="Espaço Reservado para Imagem 6">
            <a:extLst>
              <a:ext uri="{FF2B5EF4-FFF2-40B4-BE49-F238E27FC236}">
                <a16:creationId xmlns="" xmlns:a16="http://schemas.microsoft.com/office/drawing/2014/main" id="{DD81A2A5-2685-429D-92DE-966022CE51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5469" y="1108469"/>
            <a:ext cx="4641064" cy="4641062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1800">
                <a:latin typeface="Century Gothic" panose="020B0502020202020204" pitchFamily="34" charset="0"/>
              </a:defRPr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3826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6">
            <a:extLst>
              <a:ext uri="{FF2B5EF4-FFF2-40B4-BE49-F238E27FC236}">
                <a16:creationId xmlns="" xmlns:a16="http://schemas.microsoft.com/office/drawing/2014/main" id="{040B733A-5C95-4338-9BFE-0E23978D8B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-1"/>
            <a:ext cx="12192001" cy="685800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800">
                <a:latin typeface="Century Gothic" panose="020B0502020202020204" pitchFamily="34" charset="0"/>
              </a:defRPr>
            </a:lvl1pPr>
          </a:lstStyle>
          <a:p>
            <a:endParaRPr lang="pt-BR"/>
          </a:p>
        </p:txBody>
      </p:sp>
      <p:sp>
        <p:nvSpPr>
          <p:cNvPr id="8" name="Espaço Reservado para Imagem 6">
            <a:extLst>
              <a:ext uri="{FF2B5EF4-FFF2-40B4-BE49-F238E27FC236}">
                <a16:creationId xmlns="" xmlns:a16="http://schemas.microsoft.com/office/drawing/2014/main" id="{3DB281C9-F35E-4F6A-A36B-C8F45670386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32749" y="-834251"/>
            <a:ext cx="8483990" cy="8483988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1800">
                <a:latin typeface="Century Gothic" panose="020B0502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9" name="Espaço Reservado para Imagem 6">
            <a:extLst>
              <a:ext uri="{FF2B5EF4-FFF2-40B4-BE49-F238E27FC236}">
                <a16:creationId xmlns="" xmlns:a16="http://schemas.microsoft.com/office/drawing/2014/main" id="{DD81A2A5-2685-429D-92DE-966022CE51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10900" y="543900"/>
            <a:ext cx="5741430" cy="5741428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1800">
                <a:latin typeface="Century Gothic" panose="020B0502020202020204" pitchFamily="34" charset="0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3199231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="" xmlns:a16="http://schemas.microsoft.com/office/drawing/2014/main" id="{E56DF4F2-DBBF-47C1-8175-DECFADC11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CFD6F8F4-B67A-402C-88E3-668ED262E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6A7BBF76-8F1B-4E50-857B-69E65BA18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6/29/2021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3F8E1B9E-8711-4D75-B2E4-4E15B205FD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75A2585E-B820-4B90-AA76-248D81F4BB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15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62" r:id="rId4"/>
    <p:sldLayoutId id="2147483849" r:id="rId5"/>
    <p:sldLayoutId id="2147483861" r:id="rId6"/>
    <p:sldLayoutId id="2147483850" r:id="rId7"/>
    <p:sldLayoutId id="2147483860" r:id="rId8"/>
    <p:sldLayoutId id="2147483858" r:id="rId9"/>
    <p:sldLayoutId id="2147483848" r:id="rId10"/>
    <p:sldLayoutId id="2147483854" r:id="rId11"/>
    <p:sldLayoutId id="2147483855" r:id="rId12"/>
    <p:sldLayoutId id="2147483856" r:id="rId13"/>
    <p:sldLayoutId id="2147483857" r:id="rId14"/>
  </p:sldLayoutIdLst>
  <p:transition spd="slow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seloresponsavel.turismo.gov.br/selo-turismo-responsavel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eocpr.com.br/" TargetMode="External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emf"/><Relationship Id="rId5" Type="http://schemas.openxmlformats.org/officeDocument/2006/relationships/image" Target="../media/image2.jpg"/><Relationship Id="rId4" Type="http://schemas.openxmlformats.org/officeDocument/2006/relationships/hyperlink" Target="mailto:presidente@abeocpr.com.br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ço Reservado para Imagem 16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0" name="Espaço Reservado para Imagem 9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1" t="7492" r="26500" b="5675"/>
          <a:stretch/>
        </p:blipFill>
        <p:spPr/>
      </p:pic>
      <p:pic>
        <p:nvPicPr>
          <p:cNvPr id="11" name="Espaço Reservado para Imagem 10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/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324" y="2293575"/>
            <a:ext cx="3441763" cy="224032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348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5" t="139" r="49259" b="-139"/>
          <a:stretch/>
        </p:blipFill>
        <p:spPr/>
      </p:pic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90488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1933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890583" y="539756"/>
            <a:ext cx="5972908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/>
              <a:t>Tipos de Eventos</a:t>
            </a:r>
          </a:p>
        </p:txBody>
      </p:sp>
      <p:sp>
        <p:nvSpPr>
          <p:cNvPr id="18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838200" y="1803421"/>
            <a:ext cx="6591300" cy="3768729"/>
          </a:xfrm>
        </p:spPr>
        <p:txBody>
          <a:bodyPr/>
          <a:lstStyle/>
          <a:p>
            <a:r>
              <a:rPr lang="pt-BR" sz="2600" dirty="0"/>
              <a:t>Eventos MICE - Meetings (Encontros), Incentives (Incentivos), </a:t>
            </a:r>
            <a:r>
              <a:rPr lang="pt-BR" sz="2600" dirty="0" err="1"/>
              <a:t>Conferences</a:t>
            </a:r>
            <a:r>
              <a:rPr lang="pt-BR" sz="2600" dirty="0"/>
              <a:t> (Conferências) </a:t>
            </a:r>
            <a:r>
              <a:rPr lang="pt-BR" sz="2600" dirty="0" err="1"/>
              <a:t>and</a:t>
            </a:r>
            <a:r>
              <a:rPr lang="pt-BR" sz="2600" dirty="0"/>
              <a:t> </a:t>
            </a:r>
            <a:r>
              <a:rPr lang="pt-BR" sz="2600" dirty="0" err="1"/>
              <a:t>Exhibitions</a:t>
            </a:r>
            <a:r>
              <a:rPr lang="pt-BR" sz="2600" dirty="0"/>
              <a:t> (Feiras</a:t>
            </a:r>
            <a:r>
              <a:rPr lang="pt-BR" sz="2600" dirty="0" smtClean="0"/>
              <a:t>);</a:t>
            </a:r>
          </a:p>
          <a:p>
            <a:r>
              <a:rPr lang="pt-BR" sz="2600" dirty="0"/>
              <a:t>Eventos culturais, entretenimento e lazer</a:t>
            </a:r>
            <a:r>
              <a:rPr lang="pt-BR" sz="2600" dirty="0" smtClean="0"/>
              <a:t>;</a:t>
            </a:r>
          </a:p>
          <a:p>
            <a:r>
              <a:rPr lang="pt-BR" sz="2600" dirty="0"/>
              <a:t>Eventos sociais</a:t>
            </a:r>
            <a:r>
              <a:rPr lang="pt-BR" sz="2600" dirty="0" smtClean="0"/>
              <a:t>;</a:t>
            </a:r>
          </a:p>
          <a:p>
            <a:r>
              <a:rPr lang="pt-BR" sz="2600" dirty="0"/>
              <a:t>Eventos Esportivos</a:t>
            </a:r>
            <a:r>
              <a:rPr lang="pt-BR" sz="2600" dirty="0" smtClean="0"/>
              <a:t>;</a:t>
            </a:r>
          </a:p>
          <a:p>
            <a:r>
              <a:rPr lang="pt-BR" sz="2600" dirty="0"/>
              <a:t>Eventos religiosos</a:t>
            </a:r>
            <a:r>
              <a:rPr lang="pt-BR" sz="2600" dirty="0" smtClean="0"/>
              <a:t>;</a:t>
            </a:r>
          </a:p>
          <a:p>
            <a:r>
              <a:rPr lang="pt-BR" sz="2600" dirty="0"/>
              <a:t>Eventos populares.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2162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930573" y="1079500"/>
            <a:ext cx="3570865" cy="586345"/>
          </a:xfrm>
        </p:spPr>
        <p:txBody>
          <a:bodyPr>
            <a:normAutofit fontScale="90000"/>
          </a:bodyPr>
          <a:lstStyle/>
          <a:p>
            <a:r>
              <a:rPr lang="pt-BR" dirty="0"/>
              <a:t>Eventos </a:t>
            </a:r>
            <a:r>
              <a:rPr lang="pt-BR" dirty="0" smtClean="0"/>
              <a:t>MICE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3"/>
          </p:nvPr>
        </p:nvSpPr>
        <p:spPr>
          <a:xfrm>
            <a:off x="5675331" y="3028955"/>
            <a:ext cx="6116637" cy="3786188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dirty="0"/>
              <a:t> </a:t>
            </a:r>
            <a:r>
              <a:rPr lang="pt-BR" sz="2600" dirty="0"/>
              <a:t>Corporativo: Evento que atenda a uma necessidade específica do mercado empresarial ou entidade de classe</a:t>
            </a:r>
            <a:r>
              <a:rPr lang="pt-BR" sz="2600" dirty="0" smtClean="0"/>
              <a:t>;</a:t>
            </a:r>
          </a:p>
          <a:p>
            <a:pPr algn="just"/>
            <a:r>
              <a:rPr lang="pt-BR" sz="2400" dirty="0"/>
              <a:t> </a:t>
            </a:r>
            <a:r>
              <a:rPr lang="pt-BR" sz="2600" dirty="0"/>
              <a:t>Feira: Evento de caráter presencial para exposição e/ou comercialização de produtos e serviços</a:t>
            </a:r>
            <a:r>
              <a:rPr lang="pt-BR" sz="2600" dirty="0" smtClean="0"/>
              <a:t>;</a:t>
            </a:r>
          </a:p>
          <a:p>
            <a:pPr algn="just"/>
            <a:r>
              <a:rPr lang="pt-BR" sz="2400" dirty="0"/>
              <a:t> </a:t>
            </a:r>
            <a:r>
              <a:rPr lang="pt-BR" sz="2600" dirty="0"/>
              <a:t>Rodadas de negócios: Evento com objetivo de reunir grupos que tenham interesses comuns a fim de fomentar negócios diretos;</a:t>
            </a:r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7" b="11787"/>
          <a:stretch>
            <a:fillRect/>
          </a:stretch>
        </p:blipFill>
        <p:spPr/>
      </p:pic>
      <p:pic>
        <p:nvPicPr>
          <p:cNvPr id="11" name="Espaço Reservado para Imagem 10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3" r="33353"/>
          <a:stretch>
            <a:fillRect/>
          </a:stretch>
        </p:blipFill>
        <p:spPr/>
      </p:pic>
      <p:pic>
        <p:nvPicPr>
          <p:cNvPr id="10" name="Espaço Reservado para Imagem 9"/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1" r="18311"/>
          <a:stretch>
            <a:fillRect/>
          </a:stretch>
        </p:blipFill>
        <p:spPr/>
      </p:pic>
      <p:pic>
        <p:nvPicPr>
          <p:cNvPr id="13" name="Imagem 12" descr="https://markmesse.com.br/wp-content/uploads/2017/02/corporativo-1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992" y="3058802"/>
            <a:ext cx="570230" cy="570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m 13" descr="https://markmesse.com.br/wp-content/uploads/2017/02/feira-1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230" y="4172588"/>
            <a:ext cx="570230" cy="570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m 14" descr="https://markmesse.com.br/wp-content/uploads/2017/02/rodadadenegocios-1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992" y="5272731"/>
            <a:ext cx="570230" cy="5702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517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7" r="28601"/>
          <a:stretch/>
        </p:blipFill>
        <p:spPr>
          <a:xfrm>
            <a:off x="757218" y="1452562"/>
            <a:ext cx="3914776" cy="3914776"/>
          </a:xfrm>
        </p:spPr>
      </p:pic>
      <p:sp>
        <p:nvSpPr>
          <p:cNvPr id="6" name="Espaço Reservado para Texto 5"/>
          <p:cNvSpPr>
            <a:spLocks noGrp="1"/>
          </p:cNvSpPr>
          <p:nvPr>
            <p:ph type="body" sz="quarter" idx="4294967295"/>
          </p:nvPr>
        </p:nvSpPr>
        <p:spPr>
          <a:xfrm>
            <a:off x="5675331" y="142875"/>
            <a:ext cx="6116637" cy="667226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r>
              <a:rPr lang="pt-BR" sz="2600" dirty="0"/>
              <a:t>  Congressos: Vários representantes de setores da sociedade que discutem um mesmo tema abrangendo todos os seus aspectos apresentando teorias e ou descobertas, situações críticas a serem discutidas, chegando a conclusões, registradas em documento final com as resoluções</a:t>
            </a:r>
            <a:r>
              <a:rPr lang="pt-BR" sz="2600" dirty="0" smtClean="0"/>
              <a:t>;</a:t>
            </a:r>
          </a:p>
          <a:p>
            <a:pPr algn="just"/>
            <a:r>
              <a:rPr lang="pt-BR" sz="2600" dirty="0"/>
              <a:t> Jornada: </a:t>
            </a:r>
            <a:r>
              <a:rPr lang="pt-BR" sz="2600" dirty="0" err="1"/>
              <a:t>Mini-congressos</a:t>
            </a:r>
            <a:r>
              <a:rPr lang="pt-BR" sz="2600" dirty="0"/>
              <a:t> realizados em curtos períodos e em diferentes regiões, constituídos por reuniões de grupos que visam discutir um ou mais assunto de interesse regional</a:t>
            </a:r>
            <a:r>
              <a:rPr lang="pt-BR" sz="2600" dirty="0" smtClean="0"/>
              <a:t>;</a:t>
            </a:r>
          </a:p>
          <a:p>
            <a:pPr algn="just"/>
            <a:r>
              <a:rPr lang="pt-BR" sz="2600" dirty="0"/>
              <a:t> Cursos: Destinado a um público selecionado e homogêneo, visa o aprendizado desses em um determinado </a:t>
            </a:r>
            <a:r>
              <a:rPr lang="pt-BR" sz="2600" dirty="0" smtClean="0"/>
              <a:t>assunto;</a:t>
            </a:r>
            <a:endParaRPr lang="pt-BR" sz="2600" dirty="0"/>
          </a:p>
        </p:txBody>
      </p:sp>
      <p:pic>
        <p:nvPicPr>
          <p:cNvPr id="7" name="Imagem 6" descr="https://markmesse.com.br/wp-content/uploads/2017/02/congressos-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33" y="200662"/>
            <a:ext cx="570230" cy="570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 descr="https://markmesse.com.br/wp-content/uploads/2017/02/jornada-1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33" y="3215325"/>
            <a:ext cx="570230" cy="570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 descr="https://markmesse.com.br/wp-content/uploads/2017/02/cursos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33" y="5072697"/>
            <a:ext cx="570230" cy="5702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923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5" r="893"/>
          <a:stretch/>
        </p:blipFill>
        <p:spPr>
          <a:xfrm>
            <a:off x="785794" y="1452562"/>
            <a:ext cx="3914776" cy="3914776"/>
          </a:xfrm>
        </p:spPr>
      </p:pic>
      <p:sp>
        <p:nvSpPr>
          <p:cNvPr id="6" name="Espaço Reservado para Texto 5"/>
          <p:cNvSpPr>
            <a:spLocks noGrp="1"/>
          </p:cNvSpPr>
          <p:nvPr>
            <p:ph type="body" sz="quarter" idx="4294967295"/>
          </p:nvPr>
        </p:nvSpPr>
        <p:spPr>
          <a:xfrm>
            <a:off x="5675331" y="142875"/>
            <a:ext cx="6116637" cy="667226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r>
              <a:rPr lang="pt-BR" sz="2400" dirty="0"/>
              <a:t> Seminários: Encontro de especialistas para apresentar estudos a respeito de um tema central. Após a apresentação, os participantes são divididos em grupos de discussão coordenados pelo moderador, sendo ao final produzido um documento único com base na opinião da </a:t>
            </a:r>
            <a:r>
              <a:rPr lang="pt-BR" sz="2400" dirty="0" smtClean="0"/>
              <a:t>maioria;</a:t>
            </a:r>
            <a:endParaRPr lang="pt-BR" sz="2400" dirty="0"/>
          </a:p>
          <a:p>
            <a:pPr algn="just"/>
            <a:r>
              <a:rPr lang="pt-BR" sz="2400" dirty="0" smtClean="0"/>
              <a:t> Simpósio</a:t>
            </a:r>
            <a:r>
              <a:rPr lang="pt-BR" sz="2400" dirty="0"/>
              <a:t>: Tem como objetivo informar as novidades sobre um determinado assunto ou setor da sociedade. O público, que não participa com apartes, sendo que geralmente após o término de cada tempo abre uma sessão de perguntas e respostas com a participação da </a:t>
            </a:r>
            <a:r>
              <a:rPr lang="pt-BR" sz="2400" dirty="0" err="1" smtClean="0"/>
              <a:t>platéia</a:t>
            </a:r>
            <a:r>
              <a:rPr lang="pt-BR" sz="2400" dirty="0" smtClean="0"/>
              <a:t>;</a:t>
            </a:r>
          </a:p>
          <a:p>
            <a:pPr algn="just"/>
            <a:r>
              <a:rPr lang="pt-BR" sz="2400" dirty="0"/>
              <a:t> Conferência: Reunião na qual um especialista desenvolve determinado tema, com tempo previamente estabelecido. Os apartes não são permitidos e nem existe debate ao final da exposição;</a:t>
            </a:r>
            <a:endParaRPr lang="pt-BR" sz="2400" dirty="0" smtClean="0"/>
          </a:p>
        </p:txBody>
      </p:sp>
      <p:pic>
        <p:nvPicPr>
          <p:cNvPr id="7" name="Imagem 6" descr="https://markmesse.com.br/wp-content/uploads/2017/02/forum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922" y="200660"/>
            <a:ext cx="570230" cy="570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 descr="https://markmesse.com.br/wp-content/uploads/2017/02/simposios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922" y="2530792"/>
            <a:ext cx="570230" cy="570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 descr="https://markmesse.com.br/wp-content/uploads/2017/02/conferencia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922" y="5044122"/>
            <a:ext cx="570230" cy="5702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508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5" r="14655"/>
          <a:stretch>
            <a:fillRect/>
          </a:stretch>
        </p:blipFill>
        <p:spPr>
          <a:xfrm>
            <a:off x="700088" y="1423987"/>
            <a:ext cx="3914776" cy="3914776"/>
          </a:xfrm>
        </p:spPr>
      </p:pic>
      <p:sp>
        <p:nvSpPr>
          <p:cNvPr id="6" name="Espaço Reservado para Texto 5"/>
          <p:cNvSpPr>
            <a:spLocks noGrp="1"/>
          </p:cNvSpPr>
          <p:nvPr>
            <p:ph type="body" sz="quarter" idx="4294967295"/>
          </p:nvPr>
        </p:nvSpPr>
        <p:spPr>
          <a:xfrm>
            <a:off x="5675331" y="142875"/>
            <a:ext cx="6116637" cy="667226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just"/>
            <a:r>
              <a:rPr lang="pt-BR" sz="2400" dirty="0"/>
              <a:t> Fórum: Um tema mestre é abordado em reunião menos formal, onde os palestrantes têm um tempo pré-estabelecido para dissertar. Após, o moderador intermedia o debate entre a </a:t>
            </a:r>
            <a:r>
              <a:rPr lang="pt-BR" sz="2400" dirty="0" err="1"/>
              <a:t>platéia</a:t>
            </a:r>
            <a:r>
              <a:rPr lang="pt-BR" sz="2400" dirty="0"/>
              <a:t> e os palestrantes. Em alguns casos é elaborado um documento de conclusão</a:t>
            </a:r>
            <a:r>
              <a:rPr lang="pt-BR" sz="2400" dirty="0" smtClean="0"/>
              <a:t>;</a:t>
            </a:r>
          </a:p>
          <a:p>
            <a:pPr algn="just"/>
            <a:r>
              <a:rPr lang="pt-BR" sz="2400" dirty="0"/>
              <a:t> Debate: É a discussão entre duas ou mais pessoas de opiniões divergentes sobre um mesmo tema. Exige a presença de mediador, que estabelece regras como o tempo de exposição do orador. O público pode ou não participar e, muitas vezes, o debate pode ser transmitido por veículos de comunicação, como acontece com os debates políticos</a:t>
            </a:r>
            <a:r>
              <a:rPr lang="pt-BR" sz="2400" dirty="0" smtClean="0"/>
              <a:t>;</a:t>
            </a:r>
          </a:p>
          <a:p>
            <a:pPr algn="just"/>
            <a:r>
              <a:rPr lang="pt-BR" sz="2400" dirty="0"/>
              <a:t> Painel: Especialistas apresentam diferentes pontos de vista a respeito de um mesmo tema debatido em plenário. O tempo de cada expositor costuma ser estabelecido previamente e sempre com a supervisão de um moderador;</a:t>
            </a:r>
            <a:endParaRPr lang="pt-BR" sz="2400" dirty="0" smtClean="0"/>
          </a:p>
        </p:txBody>
      </p:sp>
      <p:pic>
        <p:nvPicPr>
          <p:cNvPr id="7" name="Imagem 6" descr="https://markmesse.com.br/wp-content/uploads/2017/02/forum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260" y="200660"/>
            <a:ext cx="570230" cy="570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 descr="https://markmesse.com.br/wp-content/uploads/2017/02/debate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260" y="2359980"/>
            <a:ext cx="570230" cy="570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 descr="https://markmesse.com.br/wp-content/uploads/2017/02/painel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260" y="4786948"/>
            <a:ext cx="570230" cy="5702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499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" r="3192"/>
          <a:stretch>
            <a:fillRect/>
          </a:stretch>
        </p:blipFill>
        <p:spPr/>
      </p:pic>
      <p:pic>
        <p:nvPicPr>
          <p:cNvPr id="9" name="Espaço Reservado para Imagem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79" t="-202" r="127" b="202"/>
          <a:stretch/>
        </p:blipFill>
        <p:spPr/>
      </p:pic>
      <p:sp>
        <p:nvSpPr>
          <p:cNvPr id="7" name="Espaço Reservado para Texto 5"/>
          <p:cNvSpPr>
            <a:spLocks noGrp="1"/>
          </p:cNvSpPr>
          <p:nvPr>
            <p:ph type="body" sz="quarter" idx="4294967295"/>
          </p:nvPr>
        </p:nvSpPr>
        <p:spPr>
          <a:xfrm>
            <a:off x="1881187" y="1457346"/>
            <a:ext cx="6116637" cy="435769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r>
              <a:rPr lang="pt-BR" sz="2400" dirty="0"/>
              <a:t> Convenção: Encontros de determinados grupos para discutir assuntos afins. Geralmente utilizadas por entidades empresariais, políticas ou ainda por grupos sociais. As convenções buscam a integração dessas pessoas, tendo na sua maioria o seu término com um evento social</a:t>
            </a:r>
            <a:r>
              <a:rPr lang="pt-BR" sz="2400" dirty="0" smtClean="0"/>
              <a:t>;</a:t>
            </a:r>
          </a:p>
          <a:p>
            <a:pPr algn="just"/>
            <a:r>
              <a:rPr lang="pt-BR" sz="2400" dirty="0"/>
              <a:t> Workshop: Tem o caráter de treinamento. Seu objetivo consiste em aprofundar a discussão sobre temas específicos e, para isso, apresenta casos práticos. O público participa </a:t>
            </a:r>
            <a:r>
              <a:rPr lang="pt-BR" sz="2400" dirty="0" smtClean="0"/>
              <a:t>intensamente.</a:t>
            </a:r>
          </a:p>
        </p:txBody>
      </p:sp>
      <p:pic>
        <p:nvPicPr>
          <p:cNvPr id="8" name="Imagem 7" descr="https://markmesse.com.br/wp-content/uploads/2017/02/convencao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072" y="1543730"/>
            <a:ext cx="570230" cy="570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https://markmesse.com.br/wp-content/uploads/2017/02/workshop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072" y="3972605"/>
            <a:ext cx="570230" cy="5702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11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8108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Impacto com a Pandemia</a:t>
            </a:r>
          </a:p>
        </p:txBody>
      </p:sp>
      <p:sp>
        <p:nvSpPr>
          <p:cNvPr id="4" name="Título 13"/>
          <p:cNvSpPr txBox="1">
            <a:spLocks/>
          </p:cNvSpPr>
          <p:nvPr/>
        </p:nvSpPr>
        <p:spPr>
          <a:xfrm>
            <a:off x="1071570" y="1454940"/>
            <a:ext cx="10037762" cy="9167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2600" dirty="0"/>
              <a:t>98% das empresas de eventos pararam desde 2020</a:t>
            </a:r>
            <a:r>
              <a:rPr lang="pt-BR" sz="2600" dirty="0" smtClean="0"/>
              <a:t>. O </a:t>
            </a:r>
            <a:r>
              <a:rPr lang="pt-BR" sz="2600" dirty="0"/>
              <a:t>gráfico a seguir mostra quanto o setor foi impactado</a:t>
            </a:r>
            <a:r>
              <a:rPr lang="pt-BR" sz="2600" dirty="0" smtClean="0"/>
              <a:t>.</a:t>
            </a:r>
            <a:endParaRPr lang="pt-BR" sz="2600" dirty="0"/>
          </a:p>
        </p:txBody>
      </p:sp>
      <p:pic>
        <p:nvPicPr>
          <p:cNvPr id="5" name="Imagem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38" y="2414585"/>
            <a:ext cx="7448550" cy="42433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936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b="7817"/>
          <a:stretch>
            <a:fillRect/>
          </a:stretch>
        </p:blipFill>
        <p:spPr/>
      </p:pic>
      <p:sp>
        <p:nvSpPr>
          <p:cNvPr id="5" name="Retângulo 4"/>
          <p:cNvSpPr/>
          <p:nvPr/>
        </p:nvSpPr>
        <p:spPr>
          <a:xfrm>
            <a:off x="928688" y="766763"/>
            <a:ext cx="10334625" cy="53244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de cantos arredondados 8"/>
          <p:cNvSpPr/>
          <p:nvPr/>
        </p:nvSpPr>
        <p:spPr>
          <a:xfrm>
            <a:off x="1014412" y="869950"/>
            <a:ext cx="10171112" cy="5118100"/>
          </a:xfrm>
          <a:prstGeom prst="roundRect">
            <a:avLst>
              <a:gd name="adj" fmla="val 2275"/>
            </a:avLst>
          </a:prstGeom>
          <a:pattFill prst="pct5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spaço Reservado para Texto 10"/>
          <p:cNvSpPr txBox="1">
            <a:spLocks/>
          </p:cNvSpPr>
          <p:nvPr/>
        </p:nvSpPr>
        <p:spPr>
          <a:xfrm>
            <a:off x="1142999" y="1328750"/>
            <a:ext cx="9915525" cy="42719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b="1" dirty="0">
                <a:solidFill>
                  <a:srgbClr val="FF0000"/>
                </a:solidFill>
              </a:rPr>
              <a:t>Com base em levantamentos preliminares realizados nas principais cidades do estado é possível dimensionar um impacto negativo na economia do estado na casa dos R$ 25 bilhões</a:t>
            </a:r>
            <a:r>
              <a:rPr lang="pt-BR" b="1" dirty="0" smtClean="0">
                <a:solidFill>
                  <a:srgbClr val="FF0000"/>
                </a:solidFill>
              </a:rPr>
              <a:t>;</a:t>
            </a:r>
          </a:p>
          <a:p>
            <a:pPr algn="just"/>
            <a:r>
              <a:rPr lang="pt-BR" b="1" dirty="0">
                <a:solidFill>
                  <a:srgbClr val="FF0000"/>
                </a:solidFill>
              </a:rPr>
              <a:t>Em 15 meses 3.500 eventos sociais foram cancelados na capital</a:t>
            </a:r>
            <a:r>
              <a:rPr lang="pt-BR" b="1" dirty="0" smtClean="0">
                <a:solidFill>
                  <a:srgbClr val="FF0000"/>
                </a:solidFill>
              </a:rPr>
              <a:t>;</a:t>
            </a:r>
          </a:p>
          <a:p>
            <a:pPr algn="just"/>
            <a:r>
              <a:rPr lang="pt-BR" b="1" dirty="0" smtClean="0">
                <a:solidFill>
                  <a:srgbClr val="FF0000"/>
                </a:solidFill>
              </a:rPr>
              <a:t>Os </a:t>
            </a:r>
            <a:r>
              <a:rPr lang="pt-BR" b="1" dirty="0">
                <a:solidFill>
                  <a:srgbClr val="FF0000"/>
                </a:solidFill>
              </a:rPr>
              <a:t>que não foram cancelados, 20% aconteceram em outras cidades ou estados</a:t>
            </a:r>
            <a:r>
              <a:rPr lang="pt-BR" b="1" dirty="0" smtClean="0">
                <a:solidFill>
                  <a:srgbClr val="FF0000"/>
                </a:solidFill>
              </a:rPr>
              <a:t>;</a:t>
            </a:r>
          </a:p>
          <a:p>
            <a:pPr algn="just"/>
            <a:r>
              <a:rPr lang="pt-BR" b="1" dirty="0">
                <a:solidFill>
                  <a:srgbClr val="FF0000"/>
                </a:solidFill>
              </a:rPr>
              <a:t>10% aconteceram na Região Metropolitana de Curitiba</a:t>
            </a:r>
            <a:r>
              <a:rPr lang="pt-BR" b="1" dirty="0" smtClean="0">
                <a:solidFill>
                  <a:srgbClr val="FF0000"/>
                </a:solidFill>
              </a:rPr>
              <a:t>;</a:t>
            </a:r>
          </a:p>
          <a:p>
            <a:pPr algn="just"/>
            <a:r>
              <a:rPr lang="pt-BR" b="1" dirty="0">
                <a:solidFill>
                  <a:srgbClr val="FF0000"/>
                </a:solidFill>
              </a:rPr>
              <a:t>Em 15 meses 900 festas foram cancelados e 1.200 foram adiados para 2022</a:t>
            </a:r>
            <a:r>
              <a:rPr lang="pt-BR" b="1" dirty="0" smtClean="0">
                <a:solidFill>
                  <a:srgbClr val="FF0000"/>
                </a:solidFill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95473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2" r="10722"/>
          <a:stretch>
            <a:fillRect/>
          </a:stretch>
        </p:blipFill>
        <p:spPr/>
      </p:pic>
      <p:sp>
        <p:nvSpPr>
          <p:cNvPr id="5" name="Retângulo de cantos arredondados 4"/>
          <p:cNvSpPr/>
          <p:nvPr/>
        </p:nvSpPr>
        <p:spPr>
          <a:xfrm>
            <a:off x="228597" y="414338"/>
            <a:ext cx="7058025" cy="6286500"/>
          </a:xfrm>
          <a:prstGeom prst="roundRect">
            <a:avLst>
              <a:gd name="adj" fmla="val 2275"/>
            </a:avLst>
          </a:prstGeom>
          <a:pattFill prst="pct5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spaço Reservado para Texto 10"/>
          <p:cNvSpPr txBox="1">
            <a:spLocks/>
          </p:cNvSpPr>
          <p:nvPr/>
        </p:nvSpPr>
        <p:spPr>
          <a:xfrm>
            <a:off x="285749" y="685816"/>
            <a:ext cx="6772276" cy="57292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b="1" dirty="0">
                <a:solidFill>
                  <a:srgbClr val="FF0000"/>
                </a:solidFill>
              </a:rPr>
              <a:t>Em 2019 o faturamento gerado pelos eventos em buffets foi de aproximadamente R$ 56.7 Mi</a:t>
            </a:r>
            <a:r>
              <a:rPr lang="pt-BR" b="1" dirty="0" smtClean="0">
                <a:solidFill>
                  <a:srgbClr val="FF0000"/>
                </a:solidFill>
              </a:rPr>
              <a:t>;</a:t>
            </a:r>
          </a:p>
          <a:p>
            <a:pPr algn="just"/>
            <a:r>
              <a:rPr lang="pt-BR" b="1" dirty="0">
                <a:solidFill>
                  <a:srgbClr val="FF0000"/>
                </a:solidFill>
              </a:rPr>
              <a:t>Em 2020, perda de mais de 98% de faturamento com 90% dos empregos extintos</a:t>
            </a:r>
            <a:r>
              <a:rPr lang="pt-BR" b="1" dirty="0" smtClean="0">
                <a:solidFill>
                  <a:srgbClr val="FF0000"/>
                </a:solidFill>
              </a:rPr>
              <a:t>;</a:t>
            </a:r>
          </a:p>
          <a:p>
            <a:pPr algn="just"/>
            <a:r>
              <a:rPr lang="pt-BR" b="1" dirty="0">
                <a:solidFill>
                  <a:srgbClr val="FF0000"/>
                </a:solidFill>
              </a:rPr>
              <a:t>Em 2020 o ISS gerado pelo MICE foi de aproximadamente R$ 3.5 Mi</a:t>
            </a:r>
            <a:r>
              <a:rPr lang="pt-BR" b="1" dirty="0" smtClean="0">
                <a:solidFill>
                  <a:srgbClr val="FF0000"/>
                </a:solidFill>
              </a:rPr>
              <a:t>;</a:t>
            </a:r>
          </a:p>
          <a:p>
            <a:pPr algn="just"/>
            <a:r>
              <a:rPr lang="pt-BR" b="1" dirty="0">
                <a:solidFill>
                  <a:srgbClr val="FF0000"/>
                </a:solidFill>
              </a:rPr>
              <a:t>Em 2021 a expectativa de ISS pelo MICE é de aproximadamente R$ 1 Mi</a:t>
            </a:r>
            <a:r>
              <a:rPr lang="pt-BR" b="1" dirty="0" smtClean="0">
                <a:solidFill>
                  <a:srgbClr val="FF0000"/>
                </a:solidFill>
              </a:rPr>
              <a:t>;</a:t>
            </a:r>
          </a:p>
          <a:p>
            <a:pPr algn="just"/>
            <a:r>
              <a:rPr lang="pt-BR" b="1" dirty="0">
                <a:solidFill>
                  <a:srgbClr val="FF0000"/>
                </a:solidFill>
              </a:rPr>
              <a:t>Para o 1º semestre 2022 a expectativa de ISS pelo MICE será de aproximadamente R$ 250 Mil.</a:t>
            </a:r>
            <a:endParaRPr lang="pt-BR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965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" r="30549"/>
          <a:stretch/>
        </p:blipFill>
        <p:spPr/>
      </p:pic>
      <p:sp>
        <p:nvSpPr>
          <p:cNvPr id="3" name="Espaço Reservado para Texto 2"/>
          <p:cNvSpPr>
            <a:spLocks noGrp="1"/>
          </p:cNvSpPr>
          <p:nvPr>
            <p:ph type="body" sz="quarter" idx="12"/>
          </p:nvPr>
        </p:nvSpPr>
        <p:spPr>
          <a:xfrm>
            <a:off x="5899246" y="2112963"/>
            <a:ext cx="4115795" cy="1479550"/>
          </a:xfrm>
        </p:spPr>
        <p:txBody>
          <a:bodyPr>
            <a:normAutofit/>
          </a:bodyPr>
          <a:lstStyle/>
          <a:p>
            <a:r>
              <a:rPr lang="pt-BR" sz="2600" b="1" dirty="0"/>
              <a:t>Shoppings Centers</a:t>
            </a:r>
            <a:r>
              <a:rPr lang="pt-BR" sz="2600" b="1" dirty="0" smtClean="0"/>
              <a:t>;</a:t>
            </a:r>
          </a:p>
          <a:p>
            <a:r>
              <a:rPr lang="pt-BR" sz="2600" b="1" dirty="0"/>
              <a:t>Hipermercados</a:t>
            </a:r>
            <a:r>
              <a:rPr lang="pt-BR" sz="2600" b="1" dirty="0" smtClean="0"/>
              <a:t>;</a:t>
            </a:r>
          </a:p>
          <a:p>
            <a:r>
              <a:rPr lang="pt-BR" sz="2600" b="1" dirty="0"/>
              <a:t>Igrejas;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6848571" y="3700465"/>
            <a:ext cx="4038008" cy="1824832"/>
          </a:xfrm>
        </p:spPr>
        <p:txBody>
          <a:bodyPr>
            <a:normAutofit/>
          </a:bodyPr>
          <a:lstStyle/>
          <a:p>
            <a:r>
              <a:rPr lang="pt-BR" b="1" dirty="0"/>
              <a:t>Locações de quadras poliesportivas</a:t>
            </a:r>
            <a:r>
              <a:rPr lang="pt-BR" b="1" dirty="0" smtClean="0"/>
              <a:t>;</a:t>
            </a:r>
          </a:p>
          <a:p>
            <a:r>
              <a:rPr lang="pt-BR" b="1" dirty="0"/>
              <a:t>Feira do Largo da Ordem e Feiras </a:t>
            </a:r>
            <a:r>
              <a:rPr lang="pt-BR" b="1" dirty="0" smtClean="0"/>
              <a:t>Livres;</a:t>
            </a:r>
            <a:endParaRPr lang="pt-BR" b="1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5304173" y="877892"/>
            <a:ext cx="6525880" cy="863599"/>
          </a:xfrm>
        </p:spPr>
        <p:txBody>
          <a:bodyPr>
            <a:normAutofit/>
          </a:bodyPr>
          <a:lstStyle/>
          <a:p>
            <a:r>
              <a:rPr lang="pt-BR" sz="2800" dirty="0"/>
              <a:t>O setor de eventos possui similaridade com:</a:t>
            </a:r>
          </a:p>
        </p:txBody>
      </p:sp>
      <p:sp>
        <p:nvSpPr>
          <p:cNvPr id="7" name="Título 4"/>
          <p:cNvSpPr txBox="1">
            <a:spLocks/>
          </p:cNvSpPr>
          <p:nvPr/>
        </p:nvSpPr>
        <p:spPr>
          <a:xfrm>
            <a:off x="4918400" y="117470"/>
            <a:ext cx="3149276" cy="863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 smtClean="0"/>
              <a:t>Similaridades</a:t>
            </a:r>
            <a:endParaRPr lang="pt-BR" sz="4000" dirty="0"/>
          </a:p>
        </p:txBody>
      </p:sp>
      <p:sp>
        <p:nvSpPr>
          <p:cNvPr id="8" name="Espaço Reservado para Texto 3"/>
          <p:cNvSpPr txBox="1">
            <a:spLocks/>
          </p:cNvSpPr>
          <p:nvPr/>
        </p:nvSpPr>
        <p:spPr>
          <a:xfrm>
            <a:off x="7172918" y="4589464"/>
            <a:ext cx="3756025" cy="1344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sp>
        <p:nvSpPr>
          <p:cNvPr id="9" name="Espaço Reservado para Texto 3"/>
          <p:cNvSpPr txBox="1">
            <a:spLocks/>
          </p:cNvSpPr>
          <p:nvPr/>
        </p:nvSpPr>
        <p:spPr>
          <a:xfrm>
            <a:off x="7857724" y="5661028"/>
            <a:ext cx="3099795" cy="66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 smtClean="0"/>
              <a:t>Academias.</a:t>
            </a:r>
          </a:p>
        </p:txBody>
      </p:sp>
    </p:spTree>
    <p:extLst>
      <p:ext uri="{BB962C8B-B14F-4D97-AF65-F5344CB8AC3E}">
        <p14:creationId xmlns:p14="http://schemas.microsoft.com/office/powerpoint/2010/main" val="46821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3912" y="1793866"/>
            <a:ext cx="10515600" cy="3063875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desafios e a dura realidade do setor de eventos em tempos de pandemia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Propostas e alternativas para minorar os impactos decorrentes.</a:t>
            </a:r>
          </a:p>
        </p:txBody>
      </p:sp>
    </p:spTree>
    <p:extLst>
      <p:ext uri="{BB962C8B-B14F-4D97-AF65-F5344CB8AC3E}">
        <p14:creationId xmlns:p14="http://schemas.microsoft.com/office/powerpoint/2010/main" val="173646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81080" y="236528"/>
            <a:ext cx="10515600" cy="1325563"/>
          </a:xfrm>
        </p:spPr>
        <p:txBody>
          <a:bodyPr>
            <a:normAutofit/>
          </a:bodyPr>
          <a:lstStyle/>
          <a:p>
            <a:r>
              <a:rPr lang="pt-BR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Diferencial do Setor de Eventos:</a:t>
            </a:r>
          </a:p>
        </p:txBody>
      </p:sp>
      <p:sp>
        <p:nvSpPr>
          <p:cNvPr id="4" name="Título 13"/>
          <p:cNvSpPr txBox="1">
            <a:spLocks/>
          </p:cNvSpPr>
          <p:nvPr/>
        </p:nvSpPr>
        <p:spPr>
          <a:xfrm>
            <a:off x="5343519" y="2526491"/>
            <a:ext cx="5986461" cy="28424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2600" dirty="0" smtClean="0"/>
              <a:t>a) Selo </a:t>
            </a:r>
            <a:r>
              <a:rPr lang="pt-BR" sz="2600" dirty="0"/>
              <a:t>Turismo Responsável do Ministério do Turismo: programa que estabelece boas práticas de higienização para cada segmento do setor e tem como objetivo diminuir os impactos da pandemia</a:t>
            </a:r>
            <a:r>
              <a:rPr lang="pt-BR" sz="2600" dirty="0" smtClean="0"/>
              <a:t>.</a:t>
            </a:r>
          </a:p>
          <a:p>
            <a:pPr algn="just"/>
            <a:r>
              <a:rPr lang="pt-BR" sz="2600" dirty="0"/>
              <a:t/>
            </a:r>
            <a:br>
              <a:rPr lang="pt-BR" sz="2600" dirty="0"/>
            </a:br>
            <a:r>
              <a:rPr lang="pt-BR" sz="1600" dirty="0">
                <a:hlinkClick r:id="rId2"/>
              </a:rPr>
              <a:t>https://seloresponsavel.turismo.gov.br/selo-turismo-responsavel</a:t>
            </a:r>
            <a:r>
              <a:rPr lang="pt-BR" sz="1600" dirty="0" smtClean="0">
                <a:hlinkClick r:id="rId2"/>
              </a:rPr>
              <a:t>/</a:t>
            </a:r>
            <a:r>
              <a:rPr lang="pt-BR" sz="1600" dirty="0" smtClean="0"/>
              <a:t> </a:t>
            </a:r>
            <a:endParaRPr lang="pt-BR" sz="1600" dirty="0"/>
          </a:p>
        </p:txBody>
      </p:sp>
      <p:pic>
        <p:nvPicPr>
          <p:cNvPr id="4098" name="Picture 2" descr="D:\A BIANNDA\MARK MESSE\Mark Messe Continental\Abeoc\Selo Turismo Responsáve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70" y="1858180"/>
            <a:ext cx="3525838" cy="351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78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3"/>
          <p:cNvSpPr txBox="1">
            <a:spLocks/>
          </p:cNvSpPr>
          <p:nvPr/>
        </p:nvSpPr>
        <p:spPr>
          <a:xfrm>
            <a:off x="871531" y="700089"/>
            <a:ext cx="9515482" cy="7227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2600" dirty="0"/>
              <a:t>Dentre as atividades contempladas para adesão ao selo, destacam-se:</a:t>
            </a:r>
          </a:p>
        </p:txBody>
      </p:sp>
      <p:sp>
        <p:nvSpPr>
          <p:cNvPr id="6" name="Espaço Reservado para Texto 2"/>
          <p:cNvSpPr>
            <a:spLocks noGrp="1"/>
          </p:cNvSpPr>
          <p:nvPr>
            <p:ph type="body" sz="quarter" idx="4294967295"/>
          </p:nvPr>
        </p:nvSpPr>
        <p:spPr>
          <a:xfrm>
            <a:off x="963656" y="1898652"/>
            <a:ext cx="9331231" cy="32734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2400" dirty="0"/>
              <a:t>Meios de Hospedagem</a:t>
            </a:r>
            <a:r>
              <a:rPr lang="pt-BR" sz="2400" dirty="0" smtClean="0"/>
              <a:t>;</a:t>
            </a:r>
          </a:p>
          <a:p>
            <a:r>
              <a:rPr lang="pt-BR" sz="2400" dirty="0"/>
              <a:t>Agências de Turismo</a:t>
            </a:r>
            <a:r>
              <a:rPr lang="pt-BR" sz="2400" dirty="0" smtClean="0"/>
              <a:t>;</a:t>
            </a:r>
          </a:p>
          <a:p>
            <a:r>
              <a:rPr lang="pt-BR" sz="2400" dirty="0"/>
              <a:t>Transportadoras Turísticas</a:t>
            </a:r>
            <a:r>
              <a:rPr lang="pt-BR" sz="2400" dirty="0" smtClean="0"/>
              <a:t>;</a:t>
            </a:r>
          </a:p>
          <a:p>
            <a:r>
              <a:rPr lang="pt-BR" sz="2400" dirty="0"/>
              <a:t>Centros ou locais de Convenções, Feiras, Exposições e Similares</a:t>
            </a:r>
            <a:r>
              <a:rPr lang="pt-BR" sz="2400" dirty="0" smtClean="0"/>
              <a:t>;</a:t>
            </a:r>
          </a:p>
          <a:p>
            <a:r>
              <a:rPr lang="pt-BR" sz="2400" dirty="0"/>
              <a:t>Prestadoras de Serviços de Infraestrutura para Eventos</a:t>
            </a:r>
            <a:r>
              <a:rPr lang="pt-BR" sz="2400" dirty="0" smtClean="0"/>
              <a:t>;</a:t>
            </a:r>
          </a:p>
          <a:p>
            <a:r>
              <a:rPr lang="pt-BR" sz="2400" dirty="0"/>
              <a:t>Prestadoras Especializadas em Segmentos Turísticos</a:t>
            </a:r>
            <a:r>
              <a:rPr lang="pt-BR" sz="2400" dirty="0" smtClean="0"/>
              <a:t>;</a:t>
            </a:r>
          </a:p>
          <a:p>
            <a:r>
              <a:rPr lang="pt-BR" sz="2400" dirty="0"/>
              <a:t>Organizadoras de Eventos.</a:t>
            </a:r>
          </a:p>
        </p:txBody>
      </p:sp>
    </p:spTree>
    <p:extLst>
      <p:ext uri="{BB962C8B-B14F-4D97-AF65-F5344CB8AC3E}">
        <p14:creationId xmlns:p14="http://schemas.microsoft.com/office/powerpoint/2010/main" val="32981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3"/>
          <p:cNvSpPr txBox="1">
            <a:spLocks/>
          </p:cNvSpPr>
          <p:nvPr/>
        </p:nvSpPr>
        <p:spPr>
          <a:xfrm>
            <a:off x="871531" y="700089"/>
            <a:ext cx="9515482" cy="7227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pt-BR" sz="2600" dirty="0"/>
          </a:p>
        </p:txBody>
      </p:sp>
      <p:sp>
        <p:nvSpPr>
          <p:cNvPr id="7" name="Título 13"/>
          <p:cNvSpPr txBox="1">
            <a:spLocks/>
          </p:cNvSpPr>
          <p:nvPr/>
        </p:nvSpPr>
        <p:spPr>
          <a:xfrm>
            <a:off x="771515" y="442905"/>
            <a:ext cx="10015544" cy="9167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2600" dirty="0" smtClean="0"/>
              <a:t>b) Manual de Conduta Segura para Eventos na Prevenção da COVID-19:</a:t>
            </a:r>
            <a:endParaRPr lang="pt-BR" sz="1600" dirty="0"/>
          </a:p>
        </p:txBody>
      </p:sp>
      <p:pic>
        <p:nvPicPr>
          <p:cNvPr id="5122" name="Picture 2" descr="D:\A BIANNDA\MARK MESSE\Mark Messe Continental\Abeoc\Imagem manual conduta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1" y="1305818"/>
            <a:ext cx="3769625" cy="49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A BIANNDA\MARK MESSE\Mark Messe Continental\Abeoc\Imagem manual conduta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4" y="1305818"/>
            <a:ext cx="3979865" cy="494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22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spaço Reservado para Imagem 1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3" b="10213"/>
          <a:stretch>
            <a:fillRect/>
          </a:stretch>
        </p:blipFill>
        <p:spPr/>
      </p:pic>
      <p:sp>
        <p:nvSpPr>
          <p:cNvPr id="10" name="Retângulo de cantos arredondados 9"/>
          <p:cNvSpPr/>
          <p:nvPr/>
        </p:nvSpPr>
        <p:spPr>
          <a:xfrm>
            <a:off x="4614069" y="471485"/>
            <a:ext cx="6958012" cy="5900740"/>
          </a:xfrm>
          <a:prstGeom prst="roundRect">
            <a:avLst>
              <a:gd name="adj" fmla="val 227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spaço Reservado para Texto 10"/>
          <p:cNvSpPr txBox="1">
            <a:spLocks/>
          </p:cNvSpPr>
          <p:nvPr/>
        </p:nvSpPr>
        <p:spPr>
          <a:xfrm>
            <a:off x="4985548" y="1677434"/>
            <a:ext cx="6495863" cy="36873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600" dirty="0"/>
              <a:t>ABEOC PARANÁ</a:t>
            </a:r>
            <a:r>
              <a:rPr lang="pt-BR" sz="2600" dirty="0" smtClean="0"/>
              <a:t>;</a:t>
            </a:r>
          </a:p>
          <a:p>
            <a:r>
              <a:rPr lang="pt-BR" sz="2600" dirty="0"/>
              <a:t>FECOMÉRCIO PARANÁ</a:t>
            </a:r>
            <a:r>
              <a:rPr lang="pt-BR" sz="2600" dirty="0" smtClean="0"/>
              <a:t>;</a:t>
            </a:r>
          </a:p>
          <a:p>
            <a:r>
              <a:rPr lang="pt-BR" sz="2600" dirty="0"/>
              <a:t>CONVENTIONS &amp; VISITORS BUREAUX do Estado</a:t>
            </a:r>
            <a:r>
              <a:rPr lang="pt-BR" sz="2600" dirty="0" smtClean="0"/>
              <a:t>;</a:t>
            </a:r>
          </a:p>
          <a:p>
            <a:r>
              <a:rPr lang="pt-BR" sz="2600" dirty="0"/>
              <a:t>ADETUR NORTE DO PARANÁ</a:t>
            </a:r>
            <a:r>
              <a:rPr lang="pt-BR" sz="2600" dirty="0" smtClean="0"/>
              <a:t>;</a:t>
            </a:r>
          </a:p>
          <a:p>
            <a:r>
              <a:rPr lang="pt-BR" sz="2600" dirty="0"/>
              <a:t>NOA LONDRINA</a:t>
            </a:r>
            <a:r>
              <a:rPr lang="pt-BR" sz="2600" dirty="0" smtClean="0"/>
              <a:t>;</a:t>
            </a:r>
          </a:p>
          <a:p>
            <a:r>
              <a:rPr lang="pt-BR" sz="2600" dirty="0"/>
              <a:t>EXPO UNIMED CURITIBA</a:t>
            </a:r>
            <a:r>
              <a:rPr lang="pt-BR" sz="2600" dirty="0" smtClean="0"/>
              <a:t>;</a:t>
            </a:r>
          </a:p>
          <a:p>
            <a:r>
              <a:rPr lang="pt-BR" sz="2600" dirty="0"/>
              <a:t>PARANÁ TURISMO.</a:t>
            </a:r>
            <a:endParaRPr lang="pt-BR" sz="2600" dirty="0" smtClean="0"/>
          </a:p>
        </p:txBody>
      </p:sp>
      <p:sp>
        <p:nvSpPr>
          <p:cNvPr id="12" name="Título 13"/>
          <p:cNvSpPr txBox="1">
            <a:spLocks/>
          </p:cNvSpPr>
          <p:nvPr/>
        </p:nvSpPr>
        <p:spPr>
          <a:xfrm>
            <a:off x="4813300" y="654829"/>
            <a:ext cx="6495863" cy="1171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pt-B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laborado 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pelo Sebrae/PR com a colaboração da:</a:t>
            </a:r>
          </a:p>
        </p:txBody>
      </p:sp>
      <p:sp>
        <p:nvSpPr>
          <p:cNvPr id="7" name="Título 13"/>
          <p:cNvSpPr txBox="1">
            <a:spLocks/>
          </p:cNvSpPr>
          <p:nvPr/>
        </p:nvSpPr>
        <p:spPr>
          <a:xfrm>
            <a:off x="4813300" y="5507688"/>
            <a:ext cx="6495863" cy="6146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Este manual foi aprovado pela SESA – Secretaria da Saúde do Estado do Paraná.</a:t>
            </a:r>
          </a:p>
        </p:txBody>
      </p:sp>
    </p:spTree>
    <p:extLst>
      <p:ext uri="{BB962C8B-B14F-4D97-AF65-F5344CB8AC3E}">
        <p14:creationId xmlns:p14="http://schemas.microsoft.com/office/powerpoint/2010/main" val="20021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3"/>
          <p:cNvSpPr txBox="1">
            <a:spLocks/>
          </p:cNvSpPr>
          <p:nvPr/>
        </p:nvSpPr>
        <p:spPr>
          <a:xfrm>
            <a:off x="871531" y="700089"/>
            <a:ext cx="9515482" cy="7227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pt-BR" sz="2600" dirty="0"/>
          </a:p>
        </p:txBody>
      </p:sp>
      <p:sp>
        <p:nvSpPr>
          <p:cNvPr id="7" name="Título 13"/>
          <p:cNvSpPr txBox="1">
            <a:spLocks/>
          </p:cNvSpPr>
          <p:nvPr/>
        </p:nvSpPr>
        <p:spPr>
          <a:xfrm>
            <a:off x="771515" y="1061447"/>
            <a:ext cx="10015544" cy="34432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600" dirty="0" smtClean="0"/>
              <a:t>c) </a:t>
            </a:r>
            <a:r>
              <a:rPr lang="pt-BR" sz="2800" dirty="0"/>
              <a:t>Rastreabilidade dos participantes e fornecedores por meio de cadastramento e secretaria automatizada</a:t>
            </a:r>
            <a:r>
              <a:rPr lang="pt-BR" sz="2800" dirty="0" smtClean="0"/>
              <a:t>;</a:t>
            </a:r>
          </a:p>
          <a:p>
            <a:endParaRPr lang="pt-BR" sz="2800" dirty="0"/>
          </a:p>
          <a:p>
            <a:r>
              <a:rPr lang="pt-BR" sz="2800" dirty="0" smtClean="0"/>
              <a:t>d) Adequação </a:t>
            </a:r>
            <a:r>
              <a:rPr lang="pt-BR" sz="2800" dirty="0"/>
              <a:t>na planta baixa das feiras técnicas, de varejo e populares</a:t>
            </a:r>
            <a:r>
              <a:rPr lang="pt-BR" sz="2800" dirty="0" smtClean="0"/>
              <a:t>;</a:t>
            </a:r>
          </a:p>
          <a:p>
            <a:endParaRPr lang="pt-BR" sz="2800" dirty="0"/>
          </a:p>
          <a:p>
            <a:r>
              <a:rPr lang="pt-BR" sz="2800" dirty="0" smtClean="0"/>
              <a:t>e) </a:t>
            </a:r>
            <a:r>
              <a:rPr lang="pt-BR" sz="2800" dirty="0"/>
              <a:t>Adequação no formato dos auditórios respeitando o distanciamento entre </a:t>
            </a:r>
            <a:r>
              <a:rPr lang="pt-BR" sz="2800" dirty="0" smtClean="0"/>
              <a:t>cadeiras;</a:t>
            </a:r>
          </a:p>
          <a:p>
            <a:endParaRPr lang="pt-BR" sz="2800" dirty="0"/>
          </a:p>
          <a:p>
            <a:r>
              <a:rPr lang="pt-BR" sz="2800" dirty="0" smtClean="0"/>
              <a:t>f) Dentre outras ações descritas no Manual e Selo do </a:t>
            </a:r>
            <a:r>
              <a:rPr lang="pt-BR" sz="2800" dirty="0" err="1" smtClean="0"/>
              <a:t>Mturismo</a:t>
            </a:r>
            <a:r>
              <a:rPr lang="pt-BR" sz="2800" dirty="0" smtClean="0"/>
              <a:t>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08678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1195" y="0"/>
            <a:ext cx="15643363" cy="6972300"/>
          </a:xfrm>
        </p:spPr>
      </p:pic>
      <p:sp>
        <p:nvSpPr>
          <p:cNvPr id="5" name="Retângulo 4"/>
          <p:cNvSpPr/>
          <p:nvPr/>
        </p:nvSpPr>
        <p:spPr>
          <a:xfrm>
            <a:off x="928688" y="766763"/>
            <a:ext cx="10334625" cy="53244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de cantos arredondados 9"/>
          <p:cNvSpPr/>
          <p:nvPr/>
        </p:nvSpPr>
        <p:spPr>
          <a:xfrm>
            <a:off x="814388" y="628650"/>
            <a:ext cx="10558462" cy="5586413"/>
          </a:xfrm>
          <a:prstGeom prst="roundRect">
            <a:avLst>
              <a:gd name="adj" fmla="val 2275"/>
            </a:avLst>
          </a:prstGeom>
          <a:solidFill>
            <a:schemeClr val="tx1">
              <a:lumMod val="95000"/>
              <a:lumOff val="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552574" y="2364581"/>
            <a:ext cx="9086851" cy="2128838"/>
          </a:xfrm>
        </p:spPr>
        <p:txBody>
          <a:bodyPr>
            <a:noAutofit/>
          </a:bodyPr>
          <a:lstStyle/>
          <a:p>
            <a:r>
              <a:rPr lang="pt-BR" sz="54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Retorno do Setor de Eventos em Curitiba</a:t>
            </a:r>
            <a:r>
              <a:rPr lang="pt-BR" sz="5400" dirty="0">
                <a:solidFill>
                  <a:srgbClr val="FFCC00"/>
                </a:solidFill>
              </a:rPr>
              <a:t/>
            </a:r>
            <a:br>
              <a:rPr lang="pt-BR" sz="5400" dirty="0">
                <a:solidFill>
                  <a:srgbClr val="FFCC00"/>
                </a:solidFill>
              </a:rPr>
            </a:br>
            <a:endParaRPr lang="pt-BR" sz="5400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74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3"/>
          <p:cNvSpPr txBox="1">
            <a:spLocks/>
          </p:cNvSpPr>
          <p:nvPr/>
        </p:nvSpPr>
        <p:spPr>
          <a:xfrm>
            <a:off x="871531" y="700089"/>
            <a:ext cx="9515482" cy="7227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pt-BR" sz="2600" dirty="0"/>
          </a:p>
        </p:txBody>
      </p:sp>
      <p:sp>
        <p:nvSpPr>
          <p:cNvPr id="7" name="Título 13"/>
          <p:cNvSpPr txBox="1">
            <a:spLocks/>
          </p:cNvSpPr>
          <p:nvPr/>
        </p:nvSpPr>
        <p:spPr>
          <a:xfrm>
            <a:off x="742939" y="932855"/>
            <a:ext cx="10015544" cy="5082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Tx/>
              <a:buChar char="-"/>
            </a:pP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 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segmento de eventos, principalmente o MICE, tem um retorno lento, ou seja, não volta a operar de um dia para o outro. São necessários meses ou anos de planejamento</a:t>
            </a: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;</a:t>
            </a:r>
          </a:p>
          <a:p>
            <a:pPr marL="457200" indent="-457200">
              <a:buFontTx/>
              <a:buChar char="-"/>
            </a:pP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Curitiba está 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captando eventos que acontecerão em 2025</a:t>
            </a: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;</a:t>
            </a:r>
          </a:p>
          <a:p>
            <a:pPr marL="457200" indent="-457200">
              <a:buFontTx/>
              <a:buChar char="-"/>
            </a:pP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Precisamos 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devolver a confiança aos Promotores de Eventos, pois o setor está perdendo eventos MICE para São Paulo, Porto Alegre, Foz do Iguaçu, Joinville, entre outros</a:t>
            </a: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;</a:t>
            </a:r>
          </a:p>
          <a:p>
            <a:pPr marL="457200" indent="-457200">
              <a:buFontTx/>
              <a:buChar char="-"/>
            </a:pP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Continuar 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processo da Campanha iniciada no início de 2020 pelo Instituto Municipal de Turismo e Secretaria de Comunicação: turismo de laser, turismo de negócios e candidatura como cidade anfitriã para receber </a:t>
            </a: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eventos.</a:t>
            </a:r>
          </a:p>
          <a:p>
            <a:pPr marL="457200" indent="-457200">
              <a:buFontTx/>
              <a:buChar char="-"/>
            </a:pP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99526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3"/>
          <p:cNvSpPr txBox="1">
            <a:spLocks/>
          </p:cNvSpPr>
          <p:nvPr/>
        </p:nvSpPr>
        <p:spPr>
          <a:xfrm>
            <a:off x="871531" y="700089"/>
            <a:ext cx="9515482" cy="7227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2600" dirty="0" smtClean="0"/>
              <a:t>- Criação </a:t>
            </a:r>
            <a:r>
              <a:rPr lang="pt-BR" sz="2600" dirty="0"/>
              <a:t>do HUB de Evento e </a:t>
            </a:r>
            <a:r>
              <a:rPr lang="pt-BR" sz="2600" dirty="0" smtClean="0"/>
              <a:t>Turismo:</a:t>
            </a:r>
            <a:endParaRPr lang="pt-BR" sz="2600" dirty="0"/>
          </a:p>
        </p:txBody>
      </p:sp>
      <p:sp>
        <p:nvSpPr>
          <p:cNvPr id="6" name="Espaço Reservado para Texto 2"/>
          <p:cNvSpPr>
            <a:spLocks noGrp="1"/>
          </p:cNvSpPr>
          <p:nvPr>
            <p:ph type="body" sz="quarter" idx="4294967295"/>
          </p:nvPr>
        </p:nvSpPr>
        <p:spPr>
          <a:xfrm>
            <a:off x="963656" y="1261322"/>
            <a:ext cx="9331231" cy="21468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2400" dirty="0" smtClean="0"/>
              <a:t>Utilização </a:t>
            </a:r>
            <a:r>
              <a:rPr lang="pt-BR" sz="2400" dirty="0"/>
              <a:t>dos espaços de propriedade </a:t>
            </a:r>
            <a:r>
              <a:rPr lang="pt-BR" sz="2400" dirty="0" smtClean="0"/>
              <a:t>da Prefeitura de Curitiba </a:t>
            </a:r>
            <a:r>
              <a:rPr lang="pt-BR" sz="2400" dirty="0"/>
              <a:t>e que estejam ociosos e sem projeto de uso a médio prazo</a:t>
            </a:r>
            <a:r>
              <a:rPr lang="pt-BR" sz="2400" dirty="0" smtClean="0"/>
              <a:t>;</a:t>
            </a:r>
          </a:p>
          <a:p>
            <a:r>
              <a:rPr lang="pt-BR" sz="2400" dirty="0"/>
              <a:t>Sob coordenação conjunta será feira uma seleção de empresas sediadas </a:t>
            </a:r>
            <a:r>
              <a:rPr lang="pt-BR" sz="2400" dirty="0" smtClean="0"/>
              <a:t>no município para </a:t>
            </a:r>
            <a:r>
              <a:rPr lang="pt-BR" sz="2400" dirty="0"/>
              <a:t>que possam compor um </a:t>
            </a:r>
            <a:r>
              <a:rPr lang="pt-BR" sz="2400" dirty="0" err="1"/>
              <a:t>mix</a:t>
            </a:r>
            <a:r>
              <a:rPr lang="pt-BR" sz="2400" dirty="0"/>
              <a:t> gerador de Eventos e Turismo </a:t>
            </a:r>
            <a:r>
              <a:rPr lang="pt-BR" sz="2400" dirty="0" smtClean="0"/>
              <a:t>na capital.</a:t>
            </a:r>
          </a:p>
          <a:p>
            <a:endParaRPr lang="pt-BR" sz="2400" dirty="0"/>
          </a:p>
        </p:txBody>
      </p:sp>
      <p:sp>
        <p:nvSpPr>
          <p:cNvPr id="5" name="Título 13"/>
          <p:cNvSpPr txBox="1">
            <a:spLocks/>
          </p:cNvSpPr>
          <p:nvPr/>
        </p:nvSpPr>
        <p:spPr>
          <a:xfrm>
            <a:off x="940806" y="3278177"/>
            <a:ext cx="9515482" cy="7227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2600" smtClean="0"/>
              <a:t>- Justificativa</a:t>
            </a:r>
            <a:r>
              <a:rPr lang="pt-BR" sz="2600" dirty="0" smtClean="0"/>
              <a:t>:</a:t>
            </a:r>
            <a:endParaRPr lang="pt-BR" sz="2600" dirty="0"/>
          </a:p>
        </p:txBody>
      </p:sp>
      <p:sp>
        <p:nvSpPr>
          <p:cNvPr id="7" name="Espaço Reservado para Texto 2"/>
          <p:cNvSpPr>
            <a:spLocks noGrp="1"/>
          </p:cNvSpPr>
          <p:nvPr>
            <p:ph type="body" sz="quarter" idx="4294967295"/>
          </p:nvPr>
        </p:nvSpPr>
        <p:spPr>
          <a:xfrm>
            <a:off x="1032931" y="3839410"/>
            <a:ext cx="9331231" cy="196564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2400" dirty="0" smtClean="0"/>
              <a:t>Tentar </a:t>
            </a:r>
            <a:r>
              <a:rPr lang="pt-BR" sz="2400" dirty="0"/>
              <a:t>minorar os problemas vividos pelos empresários dos </a:t>
            </a:r>
            <a:r>
              <a:rPr lang="pt-BR" sz="2400" dirty="0" smtClean="0"/>
              <a:t>setores;</a:t>
            </a:r>
          </a:p>
          <a:p>
            <a:r>
              <a:rPr lang="pt-BR" sz="2400" dirty="0" smtClean="0"/>
              <a:t>Gerar negócios e livres </a:t>
            </a:r>
            <a:r>
              <a:rPr lang="pt-BR" sz="2400" dirty="0"/>
              <a:t>de </a:t>
            </a:r>
            <a:r>
              <a:rPr lang="pt-BR" sz="2400" dirty="0" smtClean="0"/>
              <a:t>aluguéis, o HUB de Eventos será similar ao </a:t>
            </a:r>
            <a:r>
              <a:rPr lang="pt-BR" sz="2400" dirty="0" err="1" smtClean="0"/>
              <a:t>worktiba</a:t>
            </a:r>
            <a:r>
              <a:rPr lang="pt-BR" sz="2400" dirty="0" smtClean="0"/>
              <a:t>;</a:t>
            </a:r>
          </a:p>
          <a:p>
            <a:r>
              <a:rPr lang="pt-BR" sz="2400" dirty="0"/>
              <a:t>Redução no índice de </a:t>
            </a:r>
            <a:r>
              <a:rPr lang="pt-BR" sz="2400" dirty="0" smtClean="0"/>
              <a:t>desemprego.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7601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61587"/>
          </a:xfrm>
        </p:spPr>
      </p:pic>
      <p:sp>
        <p:nvSpPr>
          <p:cNvPr id="5" name="Retângulo 4"/>
          <p:cNvSpPr/>
          <p:nvPr/>
        </p:nvSpPr>
        <p:spPr>
          <a:xfrm>
            <a:off x="928688" y="766763"/>
            <a:ext cx="10334625" cy="53244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de cantos arredondados 9"/>
          <p:cNvSpPr/>
          <p:nvPr/>
        </p:nvSpPr>
        <p:spPr>
          <a:xfrm>
            <a:off x="1009650" y="838200"/>
            <a:ext cx="10153650" cy="5181600"/>
          </a:xfrm>
          <a:prstGeom prst="roundRect">
            <a:avLst>
              <a:gd name="adj" fmla="val 2275"/>
            </a:avLst>
          </a:prstGeom>
          <a:solidFill>
            <a:schemeClr val="tx1">
              <a:lumMod val="95000"/>
              <a:lumOff val="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552573" y="2693194"/>
            <a:ext cx="9086851" cy="2128838"/>
          </a:xfrm>
          <a:effectLst>
            <a:innerShdw blurRad="114300">
              <a:prstClr val="black"/>
            </a:innerShdw>
          </a:effectLst>
        </p:spPr>
        <p:txBody>
          <a:bodyPr>
            <a:noAutofit/>
          </a:bodyPr>
          <a:lstStyle/>
          <a:p>
            <a:r>
              <a:rPr lang="pt-BR" sz="7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Oficina </a:t>
            </a:r>
            <a:r>
              <a:rPr lang="pt-BR" sz="7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</a:t>
            </a:r>
            <a:r>
              <a:rPr lang="pt-B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322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0" r="16680"/>
          <a:stretch>
            <a:fillRect/>
          </a:stretch>
        </p:blipFill>
        <p:spPr>
          <a:xfrm>
            <a:off x="785794" y="1452562"/>
            <a:ext cx="3914776" cy="3914776"/>
          </a:xfrm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90488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0" y="1933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ítulo 13"/>
          <p:cNvSpPr txBox="1">
            <a:spLocks/>
          </p:cNvSpPr>
          <p:nvPr/>
        </p:nvSpPr>
        <p:spPr>
          <a:xfrm>
            <a:off x="4979554" y="691046"/>
            <a:ext cx="6495863" cy="24850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fevereiro de 2021 foi iniciado um trabalho para a criação do Guia </a:t>
            </a:r>
            <a:r>
              <a:rPr lang="pt-BR" sz="28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pt-B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rientativo</a:t>
            </a:r>
            <a:r>
              <a:rPr lang="pt-B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 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Critérios Técnicos </a:t>
            </a:r>
            <a:r>
              <a:rPr lang="pt-B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Sugeridos.</a:t>
            </a:r>
          </a:p>
          <a:p>
            <a:pPr algn="just"/>
            <a:endParaRPr lang="pt-BR" sz="28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t-B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Foi considerado para o documento:</a:t>
            </a:r>
          </a:p>
          <a:p>
            <a:pPr algn="just"/>
            <a:endParaRPr lang="pt-BR" sz="28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Espaço Reservado para Texto 2"/>
          <p:cNvSpPr>
            <a:spLocks noGrp="1"/>
          </p:cNvSpPr>
          <p:nvPr>
            <p:ph type="body" sz="quarter" idx="4294967295"/>
          </p:nvPr>
        </p:nvSpPr>
        <p:spPr>
          <a:xfrm>
            <a:off x="4943282" y="3636964"/>
            <a:ext cx="6625263" cy="202954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2400" dirty="0"/>
              <a:t>Funcionamento de Atividades Econômicas Relacionadas ao Turismo de Negócios e Eventos em </a:t>
            </a:r>
            <a:r>
              <a:rPr lang="pt-BR" sz="2400" dirty="0" smtClean="0"/>
              <a:t>Curitiba;</a:t>
            </a:r>
          </a:p>
          <a:p>
            <a:r>
              <a:rPr lang="pt-BR" sz="2400" dirty="0"/>
              <a:t>Atividades Econômicas Correlacionadas ao Turismo De Negócios E Eventos.</a:t>
            </a:r>
            <a:endParaRPr lang="pt-BR" sz="2600" b="1" dirty="0"/>
          </a:p>
        </p:txBody>
      </p:sp>
    </p:spTree>
    <p:extLst>
      <p:ext uri="{BB962C8B-B14F-4D97-AF65-F5344CB8AC3E}">
        <p14:creationId xmlns:p14="http://schemas.microsoft.com/office/powerpoint/2010/main" val="283992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2" b="18012"/>
          <a:stretch>
            <a:fillRect/>
          </a:stretch>
        </p:blipFill>
        <p:spPr>
          <a:xfrm>
            <a:off x="1727200" y="-33657"/>
            <a:ext cx="5460847" cy="2781659"/>
          </a:xfrm>
        </p:spPr>
      </p:pic>
      <p:pic>
        <p:nvPicPr>
          <p:cNvPr id="12" name="Espaço Reservado para Imagem 11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69" t="268" r="22924" b="1540"/>
          <a:stretch/>
        </p:blipFill>
        <p:spPr>
          <a:xfrm>
            <a:off x="-54951" y="2602523"/>
            <a:ext cx="2161972" cy="4313062"/>
          </a:xfrm>
        </p:spPr>
      </p:pic>
      <p:pic>
        <p:nvPicPr>
          <p:cNvPr id="14" name="Espaço Reservado para Imagem 13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1" r="23251"/>
          <a:stretch>
            <a:fillRect/>
          </a:stretch>
        </p:blipFill>
        <p:spPr/>
      </p:pic>
      <p:sp>
        <p:nvSpPr>
          <p:cNvPr id="9" name="Título 5"/>
          <p:cNvSpPr>
            <a:spLocks noGrp="1"/>
          </p:cNvSpPr>
          <p:nvPr>
            <p:ph type="title"/>
          </p:nvPr>
        </p:nvSpPr>
        <p:spPr>
          <a:xfrm>
            <a:off x="6333548" y="207962"/>
            <a:ext cx="4575752" cy="586345"/>
          </a:xfrm>
        </p:spPr>
        <p:txBody>
          <a:bodyPr>
            <a:normAutofit fontScale="90000"/>
          </a:bodyPr>
          <a:lstStyle/>
          <a:p>
            <a:r>
              <a:rPr lang="pt-BR" sz="4000" dirty="0"/>
              <a:t>O setor de </a:t>
            </a:r>
            <a:r>
              <a:rPr lang="pt-BR" sz="4000" dirty="0" smtClean="0"/>
              <a:t>Turismo</a:t>
            </a:r>
            <a:endParaRPr lang="pt-BR" dirty="0"/>
          </a:p>
        </p:txBody>
      </p:sp>
      <p:sp>
        <p:nvSpPr>
          <p:cNvPr id="10" name="Título 5"/>
          <p:cNvSpPr txBox="1">
            <a:spLocks/>
          </p:cNvSpPr>
          <p:nvPr/>
        </p:nvSpPr>
        <p:spPr>
          <a:xfrm>
            <a:off x="7310436" y="973928"/>
            <a:ext cx="4657725" cy="1969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8600" dirty="0"/>
              <a:t>Importante considerar que o Estado do Paraná é sempre um dos primeiros estados nos rankings do turismo brasileiro, sendo:</a:t>
            </a:r>
          </a:p>
          <a:p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11" name="Espaço Reservado para Texto 7"/>
          <p:cNvSpPr>
            <a:spLocks noGrp="1"/>
          </p:cNvSpPr>
          <p:nvPr>
            <p:ph type="body" sz="quarter" idx="11"/>
          </p:nvPr>
        </p:nvSpPr>
        <p:spPr>
          <a:xfrm>
            <a:off x="5200650" y="3343283"/>
            <a:ext cx="6767511" cy="2886075"/>
          </a:xfrm>
        </p:spPr>
        <p:txBody>
          <a:bodyPr>
            <a:normAutofit/>
          </a:bodyPr>
          <a:lstStyle/>
          <a:p>
            <a:r>
              <a:rPr lang="pt-BR" dirty="0" smtClean="0"/>
              <a:t>o </a:t>
            </a:r>
            <a:r>
              <a:rPr lang="pt-BR" dirty="0"/>
              <a:t>3º maior destino doméstico do país;</a:t>
            </a:r>
          </a:p>
          <a:p>
            <a:r>
              <a:rPr lang="pt-BR" dirty="0" smtClean="0"/>
              <a:t>o </a:t>
            </a:r>
            <a:r>
              <a:rPr lang="pt-BR" dirty="0"/>
              <a:t>4º maior destino internacional do Brasil;</a:t>
            </a:r>
          </a:p>
          <a:p>
            <a:r>
              <a:rPr lang="pt-BR" b="1" dirty="0" smtClean="0"/>
              <a:t>Curitiba</a:t>
            </a:r>
            <a:r>
              <a:rPr lang="pt-BR" dirty="0" smtClean="0"/>
              <a:t> </a:t>
            </a:r>
            <a:r>
              <a:rPr lang="pt-BR" dirty="0"/>
              <a:t>é o 2º maior destino internacional de negócios e eventos;</a:t>
            </a:r>
          </a:p>
          <a:p>
            <a:r>
              <a:rPr lang="pt-BR" dirty="0" smtClean="0"/>
              <a:t>Foz </a:t>
            </a:r>
            <a:r>
              <a:rPr lang="pt-BR" dirty="0"/>
              <a:t>do Iguaçu é o 2º maior destino internacional de lazer.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7024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3"/>
          <p:cNvSpPr txBox="1">
            <a:spLocks/>
          </p:cNvSpPr>
          <p:nvPr/>
        </p:nvSpPr>
        <p:spPr>
          <a:xfrm>
            <a:off x="913095" y="783216"/>
            <a:ext cx="3811305" cy="5606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Entidades participantes:</a:t>
            </a:r>
          </a:p>
        </p:txBody>
      </p:sp>
      <p:sp>
        <p:nvSpPr>
          <p:cNvPr id="6" name="Espaço Reservado para Texto 2"/>
          <p:cNvSpPr>
            <a:spLocks noGrp="1"/>
          </p:cNvSpPr>
          <p:nvPr>
            <p:ph type="body" sz="quarter" idx="4294967295"/>
          </p:nvPr>
        </p:nvSpPr>
        <p:spPr>
          <a:xfrm>
            <a:off x="871531" y="1898652"/>
            <a:ext cx="5058214" cy="314440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2400" dirty="0"/>
              <a:t>Instituto Municipal de Turismo – IMT</a:t>
            </a:r>
            <a:r>
              <a:rPr lang="pt-BR" sz="2400" dirty="0" smtClean="0"/>
              <a:t>;</a:t>
            </a:r>
          </a:p>
          <a:p>
            <a:r>
              <a:rPr lang="pt-BR" sz="2400" dirty="0"/>
              <a:t>ABEOC PARANÁ</a:t>
            </a:r>
            <a:r>
              <a:rPr lang="pt-BR" sz="2400" dirty="0" smtClean="0"/>
              <a:t>;</a:t>
            </a:r>
          </a:p>
          <a:p>
            <a:r>
              <a:rPr lang="pt-BR" sz="2400" dirty="0"/>
              <a:t>ABAV PARANÁ</a:t>
            </a:r>
            <a:r>
              <a:rPr lang="pt-BR" sz="2400" dirty="0" smtClean="0"/>
              <a:t>;</a:t>
            </a:r>
          </a:p>
          <a:p>
            <a:r>
              <a:rPr lang="pt-BR" sz="2400" dirty="0"/>
              <a:t>ABRASEL PARANÁ</a:t>
            </a:r>
            <a:r>
              <a:rPr lang="pt-BR" sz="2400" dirty="0" smtClean="0"/>
              <a:t>;</a:t>
            </a:r>
          </a:p>
          <a:p>
            <a:r>
              <a:rPr lang="pt-BR" sz="2400" dirty="0"/>
              <a:t>ABIH PARANÁ</a:t>
            </a:r>
            <a:r>
              <a:rPr lang="pt-BR" sz="2400" dirty="0" smtClean="0"/>
              <a:t>;</a:t>
            </a:r>
          </a:p>
          <a:p>
            <a:r>
              <a:rPr lang="pt-BR" sz="2400" dirty="0"/>
              <a:t>SEHA – Sindicato Empresarial de Hospedagem e Alimentação;</a:t>
            </a:r>
          </a:p>
        </p:txBody>
      </p:sp>
      <p:sp>
        <p:nvSpPr>
          <p:cNvPr id="5" name="Espaço Reservado para Texto 2"/>
          <p:cNvSpPr>
            <a:spLocks noGrp="1"/>
          </p:cNvSpPr>
          <p:nvPr>
            <p:ph type="body" sz="quarter" idx="4294967295"/>
          </p:nvPr>
        </p:nvSpPr>
        <p:spPr>
          <a:xfrm>
            <a:off x="6260950" y="2106475"/>
            <a:ext cx="5058214" cy="289502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2400" dirty="0"/>
              <a:t>Fecomércio </a:t>
            </a:r>
            <a:r>
              <a:rPr lang="pt-BR" sz="2400" dirty="0" smtClean="0"/>
              <a:t>Paraná;</a:t>
            </a:r>
          </a:p>
          <a:p>
            <a:r>
              <a:rPr lang="pt-BR" sz="2400" dirty="0"/>
              <a:t>Curitiba Convention &amp; Visitors Bureau</a:t>
            </a:r>
            <a:r>
              <a:rPr lang="pt-BR" sz="2400" dirty="0" smtClean="0"/>
              <a:t>;</a:t>
            </a:r>
          </a:p>
          <a:p>
            <a:r>
              <a:rPr lang="pt-BR" sz="2400" dirty="0"/>
              <a:t>ABRAPE</a:t>
            </a:r>
            <a:r>
              <a:rPr lang="pt-BR" sz="2400" dirty="0" smtClean="0"/>
              <a:t>;</a:t>
            </a:r>
          </a:p>
          <a:p>
            <a:r>
              <a:rPr lang="pt-BR" sz="2400" dirty="0"/>
              <a:t>SEBRAE PARANÁ</a:t>
            </a:r>
            <a:r>
              <a:rPr lang="pt-BR" sz="2400" dirty="0" smtClean="0"/>
              <a:t>;</a:t>
            </a:r>
          </a:p>
          <a:p>
            <a:r>
              <a:rPr lang="pt-BR" sz="2400" dirty="0"/>
              <a:t>Representantes dos Pavilhões.</a:t>
            </a:r>
          </a:p>
        </p:txBody>
      </p:sp>
    </p:spTree>
    <p:extLst>
      <p:ext uri="{BB962C8B-B14F-4D97-AF65-F5344CB8AC3E}">
        <p14:creationId xmlns:p14="http://schemas.microsoft.com/office/powerpoint/2010/main" val="304280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930573" y="1079500"/>
            <a:ext cx="3570865" cy="1039586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CNAES contemplados: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3"/>
          </p:nvPr>
        </p:nvSpPr>
        <p:spPr>
          <a:xfrm>
            <a:off x="4659097" y="3188609"/>
            <a:ext cx="7315189" cy="3125104"/>
          </a:xfrm>
        </p:spPr>
        <p:txBody>
          <a:bodyPr>
            <a:normAutofit/>
          </a:bodyPr>
          <a:lstStyle/>
          <a:p>
            <a:pPr algn="just"/>
            <a:r>
              <a:rPr lang="pt-B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90.03-5: </a:t>
            </a:r>
            <a:r>
              <a:rPr lang="pt-BR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Gestão </a:t>
            </a:r>
            <a:r>
              <a:rPr lang="pt-B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espaços para artes cênicas, espetáculos e outras atividades artísticas; Casa de Cultura; Casa de Espetáculos; Casa de Shows; Gestão de salas de espetáculos; Gestão de salas de música; Gestão de salas de teatro; Gestão de salas dedicadas a atividades artísticas; Sala de Espetáculos; Atividade de gestão de sala de show; Gestão de sala de teatro.</a:t>
            </a:r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7" b="11787"/>
          <a:stretch>
            <a:fillRect/>
          </a:stretch>
        </p:blipFill>
        <p:spPr/>
      </p:pic>
      <p:pic>
        <p:nvPicPr>
          <p:cNvPr id="11" name="Espaço Reservado para Imagem 10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3" r="33353"/>
          <a:stretch>
            <a:fillRect/>
          </a:stretch>
        </p:blipFill>
        <p:spPr/>
      </p:pic>
      <p:pic>
        <p:nvPicPr>
          <p:cNvPr id="10" name="Espaço Reservado para Imagem 9"/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1" r="183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65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/>
          <p:cNvSpPr>
            <a:spLocks noGrp="1"/>
          </p:cNvSpPr>
          <p:nvPr>
            <p:ph type="body" sz="quarter" idx="11"/>
          </p:nvPr>
        </p:nvSpPr>
        <p:spPr>
          <a:xfrm>
            <a:off x="6553202" y="429485"/>
            <a:ext cx="5112326" cy="6026728"/>
          </a:xfrm>
        </p:spPr>
        <p:txBody>
          <a:bodyPr>
            <a:noAutofit/>
          </a:bodyPr>
          <a:lstStyle/>
          <a:p>
            <a:pPr algn="just"/>
            <a:r>
              <a:rPr lang="pt-B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82.30, 82.30-0/01, 82.30-0/02: Serviços de organização de feiras, congressos, exposições e festas.</a:t>
            </a:r>
          </a:p>
          <a:p>
            <a:pPr algn="just"/>
            <a:r>
              <a:rPr lang="pt-B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(subclasses) Serviço de: organização, produção e promoção de encontros e congressos; organização produção e promoção de eventos, exceto culturais e esportivos; organização produção e promoção de feiras e exposições; organização de festas infantis; organização de festas; organização de formaturas; Gestão de casa de eventos, casa de festas, casa de recepções, espaço para exposição.</a:t>
            </a:r>
          </a:p>
        </p:txBody>
      </p:sp>
      <p:pic>
        <p:nvPicPr>
          <p:cNvPr id="3" name="Espaço Reservado para Imagem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6" r="20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4921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14"/>
            <a:ext cx="12192000" cy="8097159"/>
          </a:xfrm>
        </p:spPr>
      </p:pic>
      <p:sp>
        <p:nvSpPr>
          <p:cNvPr id="5" name="Retângulo 4"/>
          <p:cNvSpPr/>
          <p:nvPr/>
        </p:nvSpPr>
        <p:spPr>
          <a:xfrm>
            <a:off x="928688" y="766763"/>
            <a:ext cx="10334625" cy="53244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de cantos arredondados 9"/>
          <p:cNvSpPr/>
          <p:nvPr/>
        </p:nvSpPr>
        <p:spPr>
          <a:xfrm>
            <a:off x="1009650" y="838200"/>
            <a:ext cx="10153650" cy="5181600"/>
          </a:xfrm>
          <a:prstGeom prst="roundRect">
            <a:avLst>
              <a:gd name="adj" fmla="val 2275"/>
            </a:avLst>
          </a:prstGeom>
          <a:solidFill>
            <a:schemeClr val="tx1">
              <a:lumMod val="95000"/>
              <a:lumOff val="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552573" y="1343877"/>
            <a:ext cx="9086851" cy="4724399"/>
          </a:xfrm>
          <a:effectLst>
            <a:innerShdw blurRad="114300">
              <a:prstClr val="black"/>
            </a:innerShdw>
          </a:effectLst>
        </p:spPr>
        <p:txBody>
          <a:bodyPr>
            <a:noAutofit/>
          </a:bodyPr>
          <a:lstStyle/>
          <a:p>
            <a:r>
              <a:rPr lang="pt-BR" sz="7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Proposta para Funcionamento – Operação (% lotação)</a:t>
            </a:r>
            <a:endParaRPr lang="pt-BR" sz="5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512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3"/>
          <p:cNvSpPr txBox="1">
            <a:spLocks/>
          </p:cNvSpPr>
          <p:nvPr/>
        </p:nvSpPr>
        <p:spPr>
          <a:xfrm>
            <a:off x="871531" y="700089"/>
            <a:ext cx="9515482" cy="7227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pt-BR" sz="2600" dirty="0"/>
          </a:p>
        </p:txBody>
      </p:sp>
      <p:sp>
        <p:nvSpPr>
          <p:cNvPr id="7" name="Título 13"/>
          <p:cNvSpPr txBox="1">
            <a:spLocks/>
          </p:cNvSpPr>
          <p:nvPr/>
        </p:nvSpPr>
        <p:spPr>
          <a:xfrm>
            <a:off x="438129" y="544931"/>
            <a:ext cx="10015544" cy="5082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40% de lotação</a:t>
            </a:r>
            <a:r>
              <a:rPr lang="pt-BR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algn="just"/>
            <a:endParaRPr lang="pt-BR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pt-BR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CNAE </a:t>
            </a:r>
            <a:r>
              <a:rPr lang="pt-B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90.03-5, 82.30, 82.30-0/01, 82.30-0/02: na Bandeira Laranja, cumprindo protocolo específico, conforme determinado pelo Instituto Municipal de Turismo - CURITIBA TURISMO. </a:t>
            </a:r>
            <a:r>
              <a:rPr lang="pt-BR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Obs</a:t>
            </a:r>
            <a:r>
              <a:rPr lang="pt-B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conforme funcionamento das feiras de artesanato, museus e circos</a:t>
            </a:r>
            <a:r>
              <a:rPr lang="pt-BR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just"/>
            <a:endParaRPr lang="pt-BR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pt-B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50% de lotação</a:t>
            </a:r>
            <a:r>
              <a:rPr lang="pt-BR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algn="just"/>
            <a:endParaRPr lang="pt-BR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pt-BR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CNAE </a:t>
            </a:r>
            <a:r>
              <a:rPr lang="pt-B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90.03-5, 82.30, 82.30-0/01, 82.30-0/02: na Bandeira Amarela, cumprindo protocolo específico, conforme determinado pelo Instituto Municipal de Turismo - CURITIBA TURISMO. </a:t>
            </a:r>
            <a:r>
              <a:rPr lang="pt-BR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Obs</a:t>
            </a:r>
            <a:r>
              <a:rPr lang="pt-B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conforme funcionamento das feiras de artesanato, museus e circos</a:t>
            </a:r>
            <a:r>
              <a:rPr lang="pt-BR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457200" indent="-457200">
              <a:buFontTx/>
              <a:buChar char="-"/>
            </a:pPr>
            <a:endParaRPr lang="pt-BR" sz="2800" dirty="0"/>
          </a:p>
          <a:p>
            <a:pPr marL="457200" indent="-457200">
              <a:buFontTx/>
              <a:buChar char="-"/>
            </a:pP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24701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3"/>
          <p:cNvSpPr txBox="1">
            <a:spLocks/>
          </p:cNvSpPr>
          <p:nvPr/>
        </p:nvSpPr>
        <p:spPr>
          <a:xfrm>
            <a:off x="871531" y="700089"/>
            <a:ext cx="9515482" cy="7227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pt-BR" sz="2600" dirty="0"/>
          </a:p>
        </p:txBody>
      </p:sp>
      <p:sp>
        <p:nvSpPr>
          <p:cNvPr id="7" name="Título 13"/>
          <p:cNvSpPr txBox="1">
            <a:spLocks/>
          </p:cNvSpPr>
          <p:nvPr/>
        </p:nvSpPr>
        <p:spPr>
          <a:xfrm>
            <a:off x="424274" y="489511"/>
            <a:ext cx="10015544" cy="60636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70% de lotação</a:t>
            </a:r>
            <a:r>
              <a:rPr lang="pt-BR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algn="just"/>
            <a:endParaRPr lang="pt-BR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pt-BR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CNAE </a:t>
            </a:r>
            <a:r>
              <a:rPr lang="pt-B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90.03-5, 82.30, 82.30-0/01, 82.30-0/02: com 50% de vacinados, cumprindo protocolo específico, conforme determinado pelo Instituto Municipal de Turismo - CURITIBA TURISMO. </a:t>
            </a:r>
            <a:r>
              <a:rPr lang="pt-BR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Obs</a:t>
            </a:r>
            <a:r>
              <a:rPr lang="pt-B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conforme funcionamento das feiras de artesanato, museus e circos e cronograma de vacinação da capital</a:t>
            </a:r>
            <a:r>
              <a:rPr lang="pt-BR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457200" indent="-457200" algn="just">
              <a:buFontTx/>
              <a:buChar char="-"/>
            </a:pPr>
            <a:endParaRPr lang="pt-BR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pt-B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100% de lotação</a:t>
            </a:r>
            <a:r>
              <a:rPr lang="pt-BR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algn="just"/>
            <a:endParaRPr lang="pt-BR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pt-BR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CNAE </a:t>
            </a:r>
            <a:r>
              <a:rPr lang="pt-B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90.03-5, 82.30, 82.30-0/01, 82.30-0/02: com 100% de vacinados, cumprindo protocolo específico, conforme determinado pelo Instituto Municipal de Turismo - CURITIBA TURISMO. </a:t>
            </a:r>
            <a:r>
              <a:rPr lang="pt-BR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Obs</a:t>
            </a:r>
            <a:r>
              <a:rPr lang="pt-B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conforme funcionamento das feiras de artesanato, museus e circos e cronograma de vacinação da capital</a:t>
            </a:r>
            <a:r>
              <a:rPr lang="pt-BR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457200" indent="-457200">
              <a:buFontTx/>
              <a:buChar char="-"/>
            </a:pPr>
            <a:endParaRPr lang="pt-BR" sz="2800" dirty="0"/>
          </a:p>
          <a:p>
            <a:pPr marL="457200" indent="-457200">
              <a:buFontTx/>
              <a:buChar char="-"/>
            </a:pPr>
            <a:endParaRPr lang="pt-BR" sz="2800" dirty="0"/>
          </a:p>
          <a:p>
            <a:pPr marL="457200" indent="-457200">
              <a:buFontTx/>
              <a:buChar char="-"/>
            </a:pP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58921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>
          <a:xfrm>
            <a:off x="876300" y="3317631"/>
            <a:ext cx="6415454" cy="16177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www.abeocpr.com.br</a:t>
            </a:r>
            <a:r>
              <a:rPr lang="pt-B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pt-BR" sz="2400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pt-B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4"/>
              </a:rPr>
              <a:t>presidente@abeocpr.com.br</a:t>
            </a:r>
            <a:r>
              <a:rPr lang="pt-B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pt-BR" sz="2400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sv-S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(41) 3205-0476</a:t>
            </a:r>
            <a:endParaRPr lang="pt-BR" sz="2400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Espaço Reservado para Imagem 11"/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7" r="32657"/>
          <a:stretch>
            <a:fillRect/>
          </a:stretch>
        </p:blipFill>
        <p:spPr/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6808" y="1165234"/>
            <a:ext cx="2394438" cy="1558796"/>
          </a:xfrm>
          <a:prstGeom prst="rect">
            <a:avLst/>
          </a:prstGeom>
        </p:spPr>
      </p:pic>
      <p:grpSp>
        <p:nvGrpSpPr>
          <p:cNvPr id="20" name="Grupo 19"/>
          <p:cNvGrpSpPr/>
          <p:nvPr/>
        </p:nvGrpSpPr>
        <p:grpSpPr>
          <a:xfrm>
            <a:off x="3274027" y="5529016"/>
            <a:ext cx="1620000" cy="889696"/>
            <a:chOff x="3274027" y="5529016"/>
            <a:chExt cx="1620000" cy="889696"/>
          </a:xfrm>
        </p:grpSpPr>
        <p:pic>
          <p:nvPicPr>
            <p:cNvPr id="19" name="Imagem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74027" y="5529016"/>
              <a:ext cx="1620000" cy="866250"/>
            </a:xfrm>
            <a:prstGeom prst="rect">
              <a:avLst/>
            </a:prstGeom>
          </p:spPr>
        </p:pic>
        <p:sp>
          <p:nvSpPr>
            <p:cNvPr id="18" name="Retângulo 17"/>
            <p:cNvSpPr/>
            <p:nvPr/>
          </p:nvSpPr>
          <p:spPr>
            <a:xfrm>
              <a:off x="3503579" y="6049380"/>
              <a:ext cx="11608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pt-BR" dirty="0">
                  <a:solidFill>
                    <a:schemeClr val="bg1"/>
                  </a:solidFill>
                </a:rPr>
                <a:t>@</a:t>
              </a:r>
              <a:r>
                <a:rPr lang="pt-BR" dirty="0" err="1">
                  <a:solidFill>
                    <a:schemeClr val="bg1"/>
                  </a:solidFill>
                </a:rPr>
                <a:t>abeocpr</a:t>
              </a:r>
              <a:endParaRPr lang="pt-BR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13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909636" y="165100"/>
            <a:ext cx="6505575" cy="1978025"/>
          </a:xfrm>
        </p:spPr>
        <p:txBody>
          <a:bodyPr>
            <a:normAutofit/>
          </a:bodyPr>
          <a:lstStyle/>
          <a:p>
            <a:pPr algn="just"/>
            <a:r>
              <a:rPr lang="pt-BR" sz="2800" dirty="0"/>
              <a:t>Dados para compreensão da dimensão da economia do Turismo no </a:t>
            </a:r>
            <a:r>
              <a:rPr lang="pt-BR" sz="2800" dirty="0" smtClean="0"/>
              <a:t>Estado </a:t>
            </a:r>
            <a:r>
              <a:rPr lang="pt-BR" sz="2800" dirty="0"/>
              <a:t>do Paraná: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>
          <a:xfrm>
            <a:off x="985835" y="2195513"/>
            <a:ext cx="2962275" cy="2376488"/>
          </a:xfrm>
        </p:spPr>
        <p:txBody>
          <a:bodyPr>
            <a:normAutofit/>
          </a:bodyPr>
          <a:lstStyle/>
          <a:p>
            <a:r>
              <a:rPr lang="pt-BR" sz="2600" dirty="0"/>
              <a:t>em 2017, o Turismo paranaense gerou cerca de R$2,5 bilhões de Valor Adicionado Fiscal;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2"/>
          </p:nvPr>
        </p:nvSpPr>
        <p:spPr>
          <a:xfrm>
            <a:off x="4367213" y="2188369"/>
            <a:ext cx="2962275" cy="2255044"/>
          </a:xfrm>
        </p:spPr>
        <p:txBody>
          <a:bodyPr>
            <a:normAutofit/>
          </a:bodyPr>
          <a:lstStyle/>
          <a:p>
            <a:r>
              <a:rPr lang="pt-BR" sz="2600" dirty="0"/>
              <a:t>o segmento era composto por aproximadamente 20.000 empresas formais (RAIS, 2018);</a:t>
            </a:r>
          </a:p>
        </p:txBody>
      </p:sp>
      <p:pic>
        <p:nvPicPr>
          <p:cNvPr id="8" name="Espaço Reservado para Imagem 7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6" r="32656"/>
          <a:stretch>
            <a:fillRect/>
          </a:stretch>
        </p:blipFill>
        <p:spPr/>
      </p:pic>
      <p:sp>
        <p:nvSpPr>
          <p:cNvPr id="6" name="Espaço Reservado para Texto 3"/>
          <p:cNvSpPr txBox="1">
            <a:spLocks/>
          </p:cNvSpPr>
          <p:nvPr/>
        </p:nvSpPr>
        <p:spPr>
          <a:xfrm>
            <a:off x="985835" y="4333875"/>
            <a:ext cx="6343653" cy="1338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2600" dirty="0"/>
          </a:p>
        </p:txBody>
      </p:sp>
      <p:sp>
        <p:nvSpPr>
          <p:cNvPr id="7" name="Espaço Reservado para Texto 3"/>
          <p:cNvSpPr txBox="1">
            <a:spLocks/>
          </p:cNvSpPr>
          <p:nvPr/>
        </p:nvSpPr>
        <p:spPr>
          <a:xfrm>
            <a:off x="1057274" y="4988719"/>
            <a:ext cx="6386514" cy="1333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600" dirty="0"/>
              <a:t>o setor de Turismo é composto por 95% de micro e pequenos negócios (dados do </a:t>
            </a:r>
            <a:r>
              <a:rPr lang="pt-BR" sz="2600" dirty="0" err="1"/>
              <a:t>MTur</a:t>
            </a:r>
            <a:r>
              <a:rPr lang="pt-BR" sz="26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52045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38590" y="5773740"/>
            <a:ext cx="5972908" cy="863600"/>
          </a:xfrm>
        </p:spPr>
        <p:txBody>
          <a:bodyPr>
            <a:normAutofit/>
          </a:bodyPr>
          <a:lstStyle/>
          <a:p>
            <a:r>
              <a:rPr lang="pt-BR" sz="2600" dirty="0"/>
              <a:t>Total de setores 571.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838200" y="2571757"/>
            <a:ext cx="6591300" cy="3457571"/>
          </a:xfrm>
        </p:spPr>
        <p:txBody>
          <a:bodyPr/>
          <a:lstStyle/>
          <a:p>
            <a:r>
              <a:rPr lang="pt-BR" sz="2600" dirty="0"/>
              <a:t>outras 191 atividades compartilhadas entre turistas e residentes</a:t>
            </a:r>
            <a:r>
              <a:rPr lang="pt-BR" sz="2600" dirty="0" smtClean="0"/>
              <a:t>;</a:t>
            </a:r>
          </a:p>
          <a:p>
            <a:r>
              <a:rPr lang="pt-BR" sz="2600" dirty="0"/>
              <a:t>mais 142 atividades indiretas (que fornece bens e serviços às empresas que atendem ao turista</a:t>
            </a:r>
            <a:r>
              <a:rPr lang="pt-BR" sz="2600" dirty="0" smtClean="0"/>
              <a:t>);</a:t>
            </a:r>
          </a:p>
          <a:p>
            <a:r>
              <a:rPr lang="pt-BR" sz="2600" dirty="0"/>
              <a:t>em mercado aquecido, outras 217 atividades econômicas também se beneficiam do fluxo turístico</a:t>
            </a:r>
            <a:r>
              <a:rPr lang="pt-BR" sz="2600" dirty="0" smtClean="0"/>
              <a:t>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8" name="Espaço Reservado para Imagem 7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6" r="9436"/>
          <a:stretch>
            <a:fillRect/>
          </a:stretch>
        </p:blipFill>
        <p:spPr/>
      </p:pic>
      <p:pic>
        <p:nvPicPr>
          <p:cNvPr id="9" name="Espaço Reservado para Imagem 8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0" r="19870"/>
          <a:stretch>
            <a:fillRect/>
          </a:stretch>
        </p:blipFill>
        <p:spPr/>
      </p:pic>
      <p:sp>
        <p:nvSpPr>
          <p:cNvPr id="6" name="Título 1"/>
          <p:cNvSpPr txBox="1">
            <a:spLocks/>
          </p:cNvSpPr>
          <p:nvPr/>
        </p:nvSpPr>
        <p:spPr>
          <a:xfrm>
            <a:off x="876296" y="1117603"/>
            <a:ext cx="8453438" cy="1354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/>
              <a:t>Estudos da pesquisadora </a:t>
            </a:r>
            <a:r>
              <a:rPr lang="pt-BR" sz="2800" dirty="0" err="1"/>
              <a:t>Aldrigui</a:t>
            </a:r>
            <a:r>
              <a:rPr lang="pt-BR" sz="2800" dirty="0"/>
              <a:t>, da </a:t>
            </a:r>
            <a:r>
              <a:rPr lang="pt-BR" sz="2800" dirty="0" err="1"/>
              <a:t>Usp</a:t>
            </a:r>
            <a:r>
              <a:rPr lang="pt-BR" sz="2800" dirty="0"/>
              <a:t>, apontam que as atividades características do turismo – 21 atividades de diferentes </a:t>
            </a:r>
            <a:r>
              <a:rPr lang="pt-BR" sz="2800" dirty="0" err="1"/>
              <a:t>CNAEs</a:t>
            </a:r>
            <a:r>
              <a:rPr lang="pt-BR" sz="2800" dirty="0"/>
              <a:t>, impactam em: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890583" y="239708"/>
            <a:ext cx="5972908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 smtClean="0"/>
              <a:t>Efeito em cadeia!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2673783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/>
          <p:cNvSpPr>
            <a:spLocks noGrp="1"/>
          </p:cNvSpPr>
          <p:nvPr>
            <p:ph type="body" sz="quarter" idx="11"/>
          </p:nvPr>
        </p:nvSpPr>
        <p:spPr>
          <a:xfrm>
            <a:off x="6800850" y="1585927"/>
            <a:ext cx="4657725" cy="4429125"/>
          </a:xfrm>
        </p:spPr>
        <p:txBody>
          <a:bodyPr>
            <a:normAutofit/>
          </a:bodyPr>
          <a:lstStyle/>
          <a:p>
            <a:r>
              <a:rPr lang="pt-BR" sz="2600" dirty="0"/>
              <a:t>Em 2019 movimentou no país mais de R$ 936 bilhões</a:t>
            </a:r>
            <a:r>
              <a:rPr lang="pt-BR" sz="2600" dirty="0" smtClean="0"/>
              <a:t>;</a:t>
            </a:r>
          </a:p>
          <a:p>
            <a:r>
              <a:rPr lang="pt-BR" sz="2600" dirty="0" smtClean="0"/>
              <a:t>Compõe </a:t>
            </a:r>
            <a:r>
              <a:rPr lang="pt-BR" sz="2600" dirty="0"/>
              <a:t>a cadeia produtiva do Turismo, conforme LEI Nº 11.771, de 17 de setembro de 2008 e Decreto nº 7.381 de 02 de dezembro de </a:t>
            </a:r>
            <a:r>
              <a:rPr lang="pt-BR" sz="2600" dirty="0" smtClean="0"/>
              <a:t>2010;</a:t>
            </a:r>
          </a:p>
          <a:p>
            <a:r>
              <a:rPr lang="pt-BR" sz="2600" dirty="0"/>
              <a:t>A indústria de eventos impacta mais de 50 setores da economia.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757987" y="217489"/>
            <a:ext cx="4657725" cy="968377"/>
          </a:xfrm>
        </p:spPr>
        <p:txBody>
          <a:bodyPr>
            <a:normAutofit/>
          </a:bodyPr>
          <a:lstStyle/>
          <a:p>
            <a:r>
              <a:rPr lang="pt-BR" sz="4000" dirty="0"/>
              <a:t>O Setor de </a:t>
            </a:r>
            <a:r>
              <a:rPr lang="pt-BR" sz="4000" dirty="0" smtClean="0"/>
              <a:t>Eventos</a:t>
            </a:r>
            <a:endParaRPr lang="pt-BR" sz="4000" dirty="0"/>
          </a:p>
        </p:txBody>
      </p:sp>
      <p:pic>
        <p:nvPicPr>
          <p:cNvPr id="3" name="Espaço Reservado para Imagem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6" r="20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891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29226" y="250824"/>
            <a:ext cx="6372224" cy="2420938"/>
          </a:xfrm>
        </p:spPr>
        <p:txBody>
          <a:bodyPr>
            <a:noAutofit/>
          </a:bodyPr>
          <a:lstStyle/>
          <a:p>
            <a:pPr algn="just"/>
            <a:r>
              <a:rPr lang="pt-BR" sz="2800" dirty="0"/>
              <a:t>Para que os eventos aconteçam existe uma grande variedade de empresas envolvidas e especializadas como, por exemplo: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5989637" y="2371724"/>
            <a:ext cx="4692650" cy="4086225"/>
          </a:xfrm>
        </p:spPr>
        <p:txBody>
          <a:bodyPr>
            <a:normAutofit/>
          </a:bodyPr>
          <a:lstStyle/>
          <a:p>
            <a:r>
              <a:rPr lang="pt-BR" sz="2600" dirty="0" smtClean="0"/>
              <a:t>organizadoras;</a:t>
            </a:r>
          </a:p>
          <a:p>
            <a:r>
              <a:rPr lang="pt-BR" sz="2600" dirty="0" smtClean="0"/>
              <a:t>produtoras;</a:t>
            </a:r>
          </a:p>
          <a:p>
            <a:r>
              <a:rPr lang="pt-BR" sz="2600" dirty="0" smtClean="0"/>
              <a:t>agências;</a:t>
            </a:r>
          </a:p>
          <a:p>
            <a:r>
              <a:rPr lang="pt-BR" sz="2600" dirty="0" smtClean="0"/>
              <a:t>cerimoniais;</a:t>
            </a:r>
          </a:p>
          <a:p>
            <a:r>
              <a:rPr lang="pt-BR" sz="2600" dirty="0" smtClean="0"/>
              <a:t>recepção;</a:t>
            </a:r>
          </a:p>
          <a:p>
            <a:r>
              <a:rPr lang="pt-BR" sz="2600" dirty="0" smtClean="0"/>
              <a:t>espaços de eventos;</a:t>
            </a:r>
          </a:p>
          <a:p>
            <a:r>
              <a:rPr lang="pt-BR" sz="2600" dirty="0" smtClean="0"/>
              <a:t>centro de convenções;</a:t>
            </a:r>
          </a:p>
          <a:p>
            <a:r>
              <a:rPr lang="pt-BR" sz="2600" dirty="0" smtClean="0"/>
              <a:t>buffets;</a:t>
            </a:r>
            <a:endParaRPr lang="pt-BR" sz="2600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6" r="101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588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0" r="16680"/>
          <a:stretch>
            <a:fillRect/>
          </a:stretch>
        </p:blipFill>
        <p:spPr/>
      </p:pic>
      <p:sp>
        <p:nvSpPr>
          <p:cNvPr id="6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5989637" y="428626"/>
            <a:ext cx="4692650" cy="6029324"/>
          </a:xfrm>
        </p:spPr>
        <p:txBody>
          <a:bodyPr>
            <a:noAutofit/>
          </a:bodyPr>
          <a:lstStyle/>
          <a:p>
            <a:r>
              <a:rPr lang="pt-BR" sz="2600" dirty="0"/>
              <a:t>casas de shows</a:t>
            </a:r>
            <a:r>
              <a:rPr lang="pt-BR" sz="2600" dirty="0" smtClean="0"/>
              <a:t>;</a:t>
            </a:r>
          </a:p>
          <a:p>
            <a:r>
              <a:rPr lang="pt-BR" sz="2600" dirty="0" smtClean="0"/>
              <a:t>palcos;</a:t>
            </a:r>
          </a:p>
          <a:p>
            <a:r>
              <a:rPr lang="pt-BR" sz="2600" dirty="0"/>
              <a:t>tendas</a:t>
            </a:r>
            <a:r>
              <a:rPr lang="pt-BR" sz="2600" dirty="0" smtClean="0"/>
              <a:t>;</a:t>
            </a:r>
          </a:p>
          <a:p>
            <a:r>
              <a:rPr lang="pt-BR" sz="2600" dirty="0"/>
              <a:t>montadoras</a:t>
            </a:r>
            <a:r>
              <a:rPr lang="pt-BR" sz="2600" dirty="0" smtClean="0"/>
              <a:t>;</a:t>
            </a:r>
          </a:p>
          <a:p>
            <a:r>
              <a:rPr lang="pt-BR" sz="2600" dirty="0"/>
              <a:t>cenários</a:t>
            </a:r>
            <a:r>
              <a:rPr lang="pt-BR" sz="2600" dirty="0" smtClean="0"/>
              <a:t>;</a:t>
            </a:r>
          </a:p>
          <a:p>
            <a:r>
              <a:rPr lang="pt-BR" sz="2600" dirty="0"/>
              <a:t>sonorização</a:t>
            </a:r>
            <a:r>
              <a:rPr lang="pt-BR" sz="2600" dirty="0" smtClean="0"/>
              <a:t>;</a:t>
            </a:r>
          </a:p>
          <a:p>
            <a:r>
              <a:rPr lang="pt-BR" sz="2600" dirty="0"/>
              <a:t>iluminação</a:t>
            </a:r>
            <a:r>
              <a:rPr lang="pt-BR" sz="2600" dirty="0" smtClean="0"/>
              <a:t>;</a:t>
            </a:r>
          </a:p>
          <a:p>
            <a:r>
              <a:rPr lang="pt-BR" sz="2600" dirty="0"/>
              <a:t>projeção</a:t>
            </a:r>
            <a:r>
              <a:rPr lang="pt-BR" sz="2600" dirty="0" smtClean="0"/>
              <a:t>;</a:t>
            </a:r>
          </a:p>
          <a:p>
            <a:r>
              <a:rPr lang="pt-BR" sz="2600" dirty="0"/>
              <a:t>tradução simultânea</a:t>
            </a:r>
            <a:r>
              <a:rPr lang="pt-BR" sz="2600" dirty="0" smtClean="0"/>
              <a:t>;</a:t>
            </a:r>
          </a:p>
          <a:p>
            <a:r>
              <a:rPr lang="pt-BR" sz="2600" dirty="0"/>
              <a:t>banheiros químicos</a:t>
            </a:r>
            <a:r>
              <a:rPr lang="pt-BR" sz="2600" dirty="0" smtClean="0"/>
              <a:t>;</a:t>
            </a:r>
          </a:p>
          <a:p>
            <a:r>
              <a:rPr lang="pt-BR" sz="2600" dirty="0"/>
              <a:t>filmagem</a:t>
            </a:r>
            <a:r>
              <a:rPr lang="pt-BR" sz="2600" dirty="0" smtClean="0"/>
              <a:t>;</a:t>
            </a:r>
          </a:p>
          <a:p>
            <a:r>
              <a:rPr lang="pt-BR" sz="2600" dirty="0"/>
              <a:t>fotografia</a:t>
            </a:r>
            <a:r>
              <a:rPr lang="pt-BR" sz="2600" dirty="0" smtClean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2313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0" r="16680"/>
          <a:stretch>
            <a:fillRect/>
          </a:stretch>
        </p:blipFill>
        <p:spPr>
          <a:xfrm>
            <a:off x="785794" y="1452562"/>
            <a:ext cx="3914776" cy="3914776"/>
          </a:xfrm>
        </p:spPr>
      </p:pic>
      <p:sp>
        <p:nvSpPr>
          <p:cNvPr id="6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5989637" y="400050"/>
            <a:ext cx="4692650" cy="3000381"/>
          </a:xfrm>
        </p:spPr>
        <p:txBody>
          <a:bodyPr>
            <a:noAutofit/>
          </a:bodyPr>
          <a:lstStyle/>
          <a:p>
            <a:r>
              <a:rPr lang="pt-BR" sz="2600" dirty="0"/>
              <a:t>pistas de dança</a:t>
            </a:r>
            <a:r>
              <a:rPr lang="pt-BR" sz="2600" dirty="0" smtClean="0"/>
              <a:t>;</a:t>
            </a:r>
          </a:p>
          <a:p>
            <a:r>
              <a:rPr lang="pt-BR" sz="2600" dirty="0"/>
              <a:t>limpeza</a:t>
            </a:r>
            <a:r>
              <a:rPr lang="pt-BR" sz="2600" dirty="0" smtClean="0"/>
              <a:t>;</a:t>
            </a:r>
          </a:p>
          <a:p>
            <a:r>
              <a:rPr lang="pt-BR" sz="2600" dirty="0"/>
              <a:t>segurança</a:t>
            </a:r>
            <a:r>
              <a:rPr lang="pt-BR" sz="2600" dirty="0" smtClean="0"/>
              <a:t>;</a:t>
            </a:r>
          </a:p>
          <a:p>
            <a:r>
              <a:rPr lang="pt-BR" sz="2600" dirty="0"/>
              <a:t>brigadistas</a:t>
            </a:r>
            <a:r>
              <a:rPr lang="pt-BR" sz="2600" dirty="0" smtClean="0"/>
              <a:t>;</a:t>
            </a:r>
          </a:p>
          <a:p>
            <a:r>
              <a:rPr lang="pt-BR" sz="2600" dirty="0"/>
              <a:t>UTI móvel</a:t>
            </a:r>
            <a:r>
              <a:rPr lang="pt-BR" sz="2600" dirty="0" smtClean="0"/>
              <a:t>;</a:t>
            </a:r>
          </a:p>
          <a:p>
            <a:r>
              <a:rPr lang="pt-BR" sz="2600" dirty="0"/>
              <a:t>dentre outros.</a:t>
            </a:r>
            <a:endParaRPr lang="pt-BR" sz="2600" dirty="0" smtClean="0"/>
          </a:p>
        </p:txBody>
      </p:sp>
      <p:pic>
        <p:nvPicPr>
          <p:cNvPr id="3076" name="Espaço Reservado para Conteúdo 7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405" y="4994490"/>
            <a:ext cx="2372009" cy="137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Espaço Reservado para Conteúdo 5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024" y="3521453"/>
            <a:ext cx="1530827" cy="143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Imagem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374" y="4978302"/>
            <a:ext cx="1588040" cy="133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Imagem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405" y="3588268"/>
            <a:ext cx="2106047" cy="141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Espaço Reservado para Conteúdo 3"/>
          <p:cNvPicPr>
            <a:picLocks noGrp="1"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621" y="3659565"/>
            <a:ext cx="2594675" cy="259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90488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0" y="1933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15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1950</TotalTime>
  <Words>2021</Words>
  <Application>Microsoft Office PowerPoint</Application>
  <PresentationFormat>Personalizar</PresentationFormat>
  <Paragraphs>180</Paragraphs>
  <Slides>36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37" baseType="lpstr">
      <vt:lpstr>Tema do Office</vt:lpstr>
      <vt:lpstr>Apresentação do PowerPoint</vt:lpstr>
      <vt:lpstr>Os desafios e a dura realidade do setor de eventos em tempos de pandemia.  Propostas e alternativas para minorar os impactos decorrentes.</vt:lpstr>
      <vt:lpstr>O setor de Turismo</vt:lpstr>
      <vt:lpstr>Dados para compreensão da dimensão da economia do Turismo no Estado do Paraná:</vt:lpstr>
      <vt:lpstr>Total de setores 571.</vt:lpstr>
      <vt:lpstr>O Setor de Eventos</vt:lpstr>
      <vt:lpstr>Para que os eventos aconteçam existe uma grande variedade de empresas envolvidas e especializadas como, por exemplo:</vt:lpstr>
      <vt:lpstr>Apresentação do PowerPoint</vt:lpstr>
      <vt:lpstr>Apresentação do PowerPoint</vt:lpstr>
      <vt:lpstr>Apresentação do PowerPoint</vt:lpstr>
      <vt:lpstr>Eventos MICE</vt:lpstr>
      <vt:lpstr>Apresentação do PowerPoint</vt:lpstr>
      <vt:lpstr>Apresentação do PowerPoint</vt:lpstr>
      <vt:lpstr>Apresentação do PowerPoint</vt:lpstr>
      <vt:lpstr>Apresentação do PowerPoint</vt:lpstr>
      <vt:lpstr>Impacto com a Pandemia</vt:lpstr>
      <vt:lpstr>Apresentação do PowerPoint</vt:lpstr>
      <vt:lpstr>Apresentação do PowerPoint</vt:lpstr>
      <vt:lpstr>O setor de eventos possui similaridade com:</vt:lpstr>
      <vt:lpstr>Diferencial do Setor de Eventos:</vt:lpstr>
      <vt:lpstr>Apresentação do PowerPoint</vt:lpstr>
      <vt:lpstr>Apresentação do PowerPoint</vt:lpstr>
      <vt:lpstr>Apresentação do PowerPoint</vt:lpstr>
      <vt:lpstr>Apresentação do PowerPoint</vt:lpstr>
      <vt:lpstr>Retorno do Setor de Eventos em Curitiba </vt:lpstr>
      <vt:lpstr>Apresentação do PowerPoint</vt:lpstr>
      <vt:lpstr>Apresentação do PowerPoint</vt:lpstr>
      <vt:lpstr>Oficina 2021 </vt:lpstr>
      <vt:lpstr>Apresentação do PowerPoint</vt:lpstr>
      <vt:lpstr>Apresentação do PowerPoint</vt:lpstr>
      <vt:lpstr>CNAES contemplados:</vt:lpstr>
      <vt:lpstr>Apresentação do PowerPoint</vt:lpstr>
      <vt:lpstr>Proposta para Funcionamento – Operação (% lotação)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Leonardo Bonetto</dc:creator>
  <cp:lastModifiedBy>Fabio</cp:lastModifiedBy>
  <cp:revision>85</cp:revision>
  <dcterms:created xsi:type="dcterms:W3CDTF">2018-02-01T12:13:59Z</dcterms:created>
  <dcterms:modified xsi:type="dcterms:W3CDTF">2021-06-29T20:52:05Z</dcterms:modified>
</cp:coreProperties>
</file>